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4" r:id="rId1"/>
  </p:sldMasterIdLst>
  <p:notesMasterIdLst>
    <p:notesMasterId r:id="rId24"/>
  </p:notesMasterIdLst>
  <p:sldIdLst>
    <p:sldId id="256" r:id="rId2"/>
    <p:sldId id="263" r:id="rId3"/>
    <p:sldId id="261" r:id="rId4"/>
    <p:sldId id="258" r:id="rId5"/>
    <p:sldId id="259" r:id="rId6"/>
    <p:sldId id="265" r:id="rId7"/>
    <p:sldId id="2147479091" r:id="rId8"/>
    <p:sldId id="2147479092" r:id="rId9"/>
    <p:sldId id="2147479093" r:id="rId10"/>
    <p:sldId id="2147479094" r:id="rId11"/>
    <p:sldId id="2147479095" r:id="rId12"/>
    <p:sldId id="2147479089" r:id="rId13"/>
    <p:sldId id="2147479084" r:id="rId14"/>
    <p:sldId id="2147479086" r:id="rId15"/>
    <p:sldId id="2147479087" r:id="rId16"/>
    <p:sldId id="2147479088" r:id="rId17"/>
    <p:sldId id="264" r:id="rId18"/>
    <p:sldId id="2147479085" r:id="rId19"/>
    <p:sldId id="282" r:id="rId20"/>
    <p:sldId id="266" r:id="rId21"/>
    <p:sldId id="257" r:id="rId22"/>
    <p:sldId id="2147479090" r:id="rId23"/>
  </p:sldIdLst>
  <p:sldSz cx="12192000" cy="6858000"/>
  <p:notesSz cx="6858000" cy="9144000"/>
  <p:embeddedFontLst>
    <p:embeddedFont>
      <p:font typeface="Angsana New" panose="02020603050405020304" pitchFamily="18" charset="-34"/>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orporate S" panose="00000500000000000000" pitchFamily="50" charset="0"/>
      <p:regular r:id="rId33"/>
      <p:bold r:id="rId34"/>
      <p:italic r:id="rId35"/>
      <p:boldItalic r:id="rId36"/>
    </p:embeddedFont>
    <p:embeddedFont>
      <p:font typeface="Corporate S Demi" panose="00000700000000000000" pitchFamily="50"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y Whitaker" initials="HW" lastIdx="3" clrIdx="0">
    <p:extLst>
      <p:ext uri="{19B8F6BF-5375-455C-9EA6-DF929625EA0E}">
        <p15:presenceInfo xmlns:p15="http://schemas.microsoft.com/office/powerpoint/2012/main" userId="Harry Whita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A26"/>
    <a:srgbClr val="E50C14"/>
    <a:srgbClr val="6EEAFC"/>
    <a:srgbClr val="383838"/>
    <a:srgbClr val="D9D9DB"/>
    <a:srgbClr val="F02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94"/>
  </p:normalViewPr>
  <p:slideViewPr>
    <p:cSldViewPr snapToGrid="0" snapToObjects="1">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30DDF-1601-4599-810F-FA4FF612B9D5}"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30D69-660D-457B-A938-45699D9F6B24}" type="slidenum">
              <a:rPr lang="en-US" smtClean="0"/>
              <a:t>‹#›</a:t>
            </a:fld>
            <a:endParaRPr lang="en-US"/>
          </a:p>
        </p:txBody>
      </p:sp>
    </p:spTree>
    <p:extLst>
      <p:ext uri="{BB962C8B-B14F-4D97-AF65-F5344CB8AC3E}">
        <p14:creationId xmlns:p14="http://schemas.microsoft.com/office/powerpoint/2010/main" val="1236445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6"/>
              </a:spcAft>
            </a:pPr>
            <a:r>
              <a:rPr lang="en-US" sz="1900" kern="100" dirty="0">
                <a:ea typeface="Calibri" panose="020F0502020204030204" pitchFamily="34" charset="0"/>
              </a:rPr>
              <a:t>We will cover three areas: first data pipelines and movement, then data storage and architecture, and finally delivering data to data analysts and data scientists.</a:t>
            </a:r>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561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15569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1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AFC9E8-4F27-DB4E-AB97-36954944E0F9}"/>
              </a:ext>
            </a:extLst>
          </p:cNvPr>
          <p:cNvSpPr/>
          <p:nvPr userDrawn="1"/>
        </p:nvSpPr>
        <p:spPr>
          <a:xfrm>
            <a:off x="1895475" y="0"/>
            <a:ext cx="4967288" cy="187642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B188F-AEE3-394B-9E96-98543C2DB6CE}"/>
              </a:ext>
            </a:extLst>
          </p:cNvPr>
          <p:cNvSpPr/>
          <p:nvPr userDrawn="1"/>
        </p:nvSpPr>
        <p:spPr>
          <a:xfrm rot="5400000">
            <a:off x="3440908" y="1545431"/>
            <a:ext cx="4967288" cy="187642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337A4B-2549-AF4F-A81E-4F03934F39C0}"/>
              </a:ext>
            </a:extLst>
          </p:cNvPr>
          <p:cNvSpPr/>
          <p:nvPr userDrawn="1"/>
        </p:nvSpPr>
        <p:spPr>
          <a:xfrm rot="5400000">
            <a:off x="-9147" y="3300986"/>
            <a:ext cx="3566161" cy="354787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E082EB07-993A-294C-92D8-339118C02600}"/>
              </a:ext>
            </a:extLst>
          </p:cNvPr>
          <p:cNvSpPr>
            <a:spLocks noGrp="1"/>
          </p:cNvSpPr>
          <p:nvPr>
            <p:ph type="body" sz="quarter" idx="13" hasCustomPrompt="1"/>
          </p:nvPr>
        </p:nvSpPr>
        <p:spPr>
          <a:xfrm>
            <a:off x="7348538" y="5405893"/>
            <a:ext cx="4476750" cy="344761"/>
          </a:xfrm>
        </p:spPr>
        <p:txBody>
          <a:bodyPr>
            <a:normAutofit/>
          </a:bodyPr>
          <a:lstStyle>
            <a:lvl1pPr marL="0" indent="0">
              <a:buNone/>
              <a:defRPr sz="1200" b="0" i="0">
                <a:solidFill>
                  <a:srgbClr val="383838"/>
                </a:solidFill>
                <a:latin typeface="Corporate S" pitchFamily="2" charset="77"/>
              </a:defRPr>
            </a:lvl1pPr>
          </a:lstStyle>
          <a:p>
            <a:pPr lvl="0"/>
            <a:r>
              <a:rPr lang="en-US" dirty="0"/>
              <a:t>Month DD, YYYY</a:t>
            </a:r>
          </a:p>
        </p:txBody>
      </p:sp>
      <p:sp>
        <p:nvSpPr>
          <p:cNvPr id="5" name="Text Placeholder 6">
            <a:extLst>
              <a:ext uri="{FF2B5EF4-FFF2-40B4-BE49-F238E27FC236}">
                <a16:creationId xmlns:a16="http://schemas.microsoft.com/office/drawing/2014/main" id="{EA54D79F-54CC-DB4B-8258-EE5C5695E5BD}"/>
              </a:ext>
            </a:extLst>
          </p:cNvPr>
          <p:cNvSpPr>
            <a:spLocks noGrp="1"/>
          </p:cNvSpPr>
          <p:nvPr>
            <p:ph type="body" sz="quarter" idx="14" hasCustomPrompt="1"/>
          </p:nvPr>
        </p:nvSpPr>
        <p:spPr>
          <a:xfrm>
            <a:off x="7348538" y="5132938"/>
            <a:ext cx="4476750" cy="263332"/>
          </a:xfrm>
        </p:spPr>
        <p:txBody>
          <a:bodyPr>
            <a:noAutofit/>
          </a:bodyPr>
          <a:lstStyle>
            <a:lvl1pPr marL="0" indent="0">
              <a:buNone/>
              <a:defRPr sz="1600" b="1">
                <a:solidFill>
                  <a:srgbClr val="383838"/>
                </a:solidFill>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 of presentation goes here</a:t>
            </a:r>
          </a:p>
        </p:txBody>
      </p:sp>
      <p:pic>
        <p:nvPicPr>
          <p:cNvPr id="9" name="Picture 8">
            <a:extLst>
              <a:ext uri="{FF2B5EF4-FFF2-40B4-BE49-F238E27FC236}">
                <a16:creationId xmlns:a16="http://schemas.microsoft.com/office/drawing/2014/main" id="{FBB5CCD9-BF65-C64D-AD49-664D9E0CEA78}"/>
              </a:ext>
            </a:extLst>
          </p:cNvPr>
          <p:cNvPicPr>
            <a:picLocks noChangeAspect="1"/>
          </p:cNvPicPr>
          <p:nvPr userDrawn="1"/>
        </p:nvPicPr>
        <p:blipFill>
          <a:blip r:embed="rId2"/>
          <a:stretch>
            <a:fillRect/>
          </a:stretch>
        </p:blipFill>
        <p:spPr>
          <a:xfrm>
            <a:off x="7372921" y="4352545"/>
            <a:ext cx="3399233" cy="770830"/>
          </a:xfrm>
          <a:prstGeom prst="rect">
            <a:avLst/>
          </a:prstGeom>
        </p:spPr>
      </p:pic>
    </p:spTree>
    <p:extLst>
      <p:ext uri="{BB962C8B-B14F-4D97-AF65-F5344CB8AC3E}">
        <p14:creationId xmlns:p14="http://schemas.microsoft.com/office/powerpoint/2010/main" val="245122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cused conten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E9B22-EF8F-2F42-AD7B-FD76362DBEE1}"/>
              </a:ext>
            </a:extLst>
          </p:cNvPr>
          <p:cNvPicPr>
            <a:picLocks noChangeAspect="1"/>
          </p:cNvPicPr>
          <p:nvPr userDrawn="1"/>
        </p:nvPicPr>
        <p:blipFill>
          <a:blip r:embed="rId2"/>
          <a:srcRect/>
          <a:stretch/>
        </p:blipFill>
        <p:spPr>
          <a:xfrm>
            <a:off x="4273550" y="0"/>
            <a:ext cx="7918450" cy="6858000"/>
          </a:xfrm>
          <a:prstGeom prst="rect">
            <a:avLst/>
          </a:prstGeom>
        </p:spPr>
      </p:pic>
      <p:sp>
        <p:nvSpPr>
          <p:cNvPr id="8" name="Rectangle 7">
            <a:extLst>
              <a:ext uri="{FF2B5EF4-FFF2-40B4-BE49-F238E27FC236}">
                <a16:creationId xmlns:a16="http://schemas.microsoft.com/office/drawing/2014/main" id="{75C402E7-A512-A048-B904-750CEBF8F913}"/>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0">
            <a:extLst>
              <a:ext uri="{FF2B5EF4-FFF2-40B4-BE49-F238E27FC236}">
                <a16:creationId xmlns:a16="http://schemas.microsoft.com/office/drawing/2014/main" id="{722E256C-3C3B-47A2-8416-CC1201DD2F84}"/>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latin typeface="+mj-lt"/>
              </a:defRPr>
            </a:lvl1pPr>
          </a:lstStyle>
          <a:p>
            <a:r>
              <a:rPr lang="en-US" dirty="0"/>
              <a:t>Title for this slide goes here</a:t>
            </a:r>
          </a:p>
        </p:txBody>
      </p:sp>
      <p:sp>
        <p:nvSpPr>
          <p:cNvPr id="6" name="TextBox 5">
            <a:extLst>
              <a:ext uri="{FF2B5EF4-FFF2-40B4-BE49-F238E27FC236}">
                <a16:creationId xmlns:a16="http://schemas.microsoft.com/office/drawing/2014/main" id="{EE018D4E-EC3C-4933-B246-F05716A53473}"/>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7" name="Text Placeholder 2">
            <a:extLst>
              <a:ext uri="{FF2B5EF4-FFF2-40B4-BE49-F238E27FC236}">
                <a16:creationId xmlns:a16="http://schemas.microsoft.com/office/drawing/2014/main" id="{34AE13DB-6E93-084C-80E0-5E9CE2790698}"/>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10" name="Picture 9">
            <a:extLst>
              <a:ext uri="{FF2B5EF4-FFF2-40B4-BE49-F238E27FC236}">
                <a16:creationId xmlns:a16="http://schemas.microsoft.com/office/drawing/2014/main" id="{AC15DDC8-EDDE-D747-8E4D-AD292B2BE9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784948082"/>
      </p:ext>
    </p:extLst>
  </p:cSld>
  <p:clrMapOvr>
    <a:masterClrMapping/>
  </p:clrMapOvr>
  <p:extLst>
    <p:ext uri="{DCECCB84-F9BA-43D5-87BE-67443E8EF086}">
      <p15:sldGuideLst xmlns:p15="http://schemas.microsoft.com/office/powerpoint/2012/main">
        <p15:guide id="2" pos="24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ocused content - pictures 1">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92069D2-E8D1-844E-BF98-6FCF6DF6EB35}"/>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219C1A-257D-FB40-964F-767A24761B24}"/>
              </a:ext>
            </a:extLst>
          </p:cNvPr>
          <p:cNvSpPr>
            <a:spLocks noGrp="1"/>
          </p:cNvSpPr>
          <p:nvPr>
            <p:ph sz="quarter" idx="28"/>
          </p:nvPr>
        </p:nvSpPr>
        <p:spPr>
          <a:xfrm>
            <a:off x="5105400" y="800100"/>
            <a:ext cx="6248400" cy="5219700"/>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0">
            <a:extLst>
              <a:ext uri="{FF2B5EF4-FFF2-40B4-BE49-F238E27FC236}">
                <a16:creationId xmlns:a16="http://schemas.microsoft.com/office/drawing/2014/main" id="{8393F113-B2D7-4C97-810B-7BD78B6B6C53}"/>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latin typeface="+mj-lt"/>
              </a:defRPr>
            </a:lvl1pPr>
          </a:lstStyle>
          <a:p>
            <a:r>
              <a:rPr lang="en-US" dirty="0"/>
              <a:t>Title for this slide goes here</a:t>
            </a:r>
          </a:p>
        </p:txBody>
      </p:sp>
      <p:sp>
        <p:nvSpPr>
          <p:cNvPr id="7" name="TextBox 6">
            <a:extLst>
              <a:ext uri="{FF2B5EF4-FFF2-40B4-BE49-F238E27FC236}">
                <a16:creationId xmlns:a16="http://schemas.microsoft.com/office/drawing/2014/main" id="{CF18C33D-166D-4C85-B935-70BDC084AA02}"/>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Text Placeholder 2">
            <a:extLst>
              <a:ext uri="{FF2B5EF4-FFF2-40B4-BE49-F238E27FC236}">
                <a16:creationId xmlns:a16="http://schemas.microsoft.com/office/drawing/2014/main" id="{5999E3AF-8ECF-D942-AAFA-36EDB0C20C6C}"/>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8" name="Picture 7">
            <a:extLst>
              <a:ext uri="{FF2B5EF4-FFF2-40B4-BE49-F238E27FC236}">
                <a16:creationId xmlns:a16="http://schemas.microsoft.com/office/drawing/2014/main" id="{18177BC7-8235-E741-9076-12377A4D2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3888415793"/>
      </p:ext>
    </p:extLst>
  </p:cSld>
  <p:clrMapOvr>
    <a:masterClrMapping/>
  </p:clrMapOvr>
  <p:extLst>
    <p:ext uri="{DCECCB84-F9BA-43D5-87BE-67443E8EF086}">
      <p15:sldGuideLst xmlns:p15="http://schemas.microsoft.com/office/powerpoint/2012/main">
        <p15:guide id="2" pos="3216">
          <p15:clr>
            <a:srgbClr val="FBAE40"/>
          </p15:clr>
        </p15:guide>
        <p15:guide id="3" pos="7152">
          <p15:clr>
            <a:srgbClr val="FBAE40"/>
          </p15:clr>
        </p15:guide>
        <p15:guide id="4" pos="6024">
          <p15:clr>
            <a:srgbClr val="FBAE40"/>
          </p15:clr>
        </p15:guide>
        <p15:guide id="5" pos="6072">
          <p15:clr>
            <a:srgbClr val="FBAE40"/>
          </p15:clr>
        </p15:guide>
        <p15:guide id="6" pos="4560">
          <p15:clr>
            <a:srgbClr val="FBAE40"/>
          </p15:clr>
        </p15:guide>
        <p15:guide id="7" pos="4608">
          <p15:clr>
            <a:srgbClr val="FBAE40"/>
          </p15:clr>
        </p15:guide>
        <p15:guide id="8" orient="horz" pos="1560">
          <p15:clr>
            <a:srgbClr val="FBAE40"/>
          </p15:clr>
        </p15:guide>
        <p15:guide id="9" orient="horz" pos="1632">
          <p15:clr>
            <a:srgbClr val="FBAE40"/>
          </p15:clr>
        </p15:guide>
        <p15:guide id="10" orient="horz" pos="2688">
          <p15:clr>
            <a:srgbClr val="FBAE40"/>
          </p15:clr>
        </p15:guide>
        <p15:guide id="11" orient="horz" pos="2736">
          <p15:clr>
            <a:srgbClr val="FBAE40"/>
          </p15:clr>
        </p15:guide>
        <p15:guide id="12" orient="horz" pos="504">
          <p15:clr>
            <a:srgbClr val="FBAE40"/>
          </p15:clr>
        </p15:guide>
        <p15:guide id="13" orient="horz" pos="37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cused content - pictures 2">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17D9A8-0DDD-9B48-A81C-B1C03703BD71}"/>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5">
            <a:extLst>
              <a:ext uri="{FF2B5EF4-FFF2-40B4-BE49-F238E27FC236}">
                <a16:creationId xmlns:a16="http://schemas.microsoft.com/office/drawing/2014/main" id="{994BF4E1-770A-3848-BB44-3D20DD25833E}"/>
              </a:ext>
            </a:extLst>
          </p:cNvPr>
          <p:cNvSpPr>
            <a:spLocks noGrp="1"/>
          </p:cNvSpPr>
          <p:nvPr>
            <p:ph type="pic" sz="quarter" idx="24"/>
          </p:nvPr>
        </p:nvSpPr>
        <p:spPr>
          <a:xfrm>
            <a:off x="8254768" y="800100"/>
            <a:ext cx="3099032" cy="5219700"/>
          </a:xfrm>
        </p:spPr>
        <p:txBody>
          <a:bodyPr/>
          <a:lstStyle/>
          <a:p>
            <a:r>
              <a:rPr lang="en-US"/>
              <a:t>Click icon to add picture</a:t>
            </a:r>
          </a:p>
        </p:txBody>
      </p:sp>
      <p:sp>
        <p:nvSpPr>
          <p:cNvPr id="6" name="Picture Placeholder 5">
            <a:extLst>
              <a:ext uri="{FF2B5EF4-FFF2-40B4-BE49-F238E27FC236}">
                <a16:creationId xmlns:a16="http://schemas.microsoft.com/office/drawing/2014/main" id="{D31D4A02-9E56-7E49-974C-15537A3E19AA}"/>
              </a:ext>
            </a:extLst>
          </p:cNvPr>
          <p:cNvSpPr>
            <a:spLocks noGrp="1"/>
          </p:cNvSpPr>
          <p:nvPr>
            <p:ph type="pic" sz="quarter" idx="19"/>
          </p:nvPr>
        </p:nvSpPr>
        <p:spPr>
          <a:xfrm>
            <a:off x="5105400" y="800100"/>
            <a:ext cx="3068896" cy="5219700"/>
          </a:xfrm>
        </p:spPr>
        <p:txBody>
          <a:bodyPr/>
          <a:lstStyle/>
          <a:p>
            <a:r>
              <a:rPr lang="en-US"/>
              <a:t>Click icon to add picture</a:t>
            </a:r>
          </a:p>
        </p:txBody>
      </p:sp>
      <p:sp>
        <p:nvSpPr>
          <p:cNvPr id="13" name="Title 10">
            <a:extLst>
              <a:ext uri="{FF2B5EF4-FFF2-40B4-BE49-F238E27FC236}">
                <a16:creationId xmlns:a16="http://schemas.microsoft.com/office/drawing/2014/main" id="{4E924C90-F256-4970-A698-698DBD108978}"/>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defRPr>
            </a:lvl1pPr>
          </a:lstStyle>
          <a:p>
            <a:r>
              <a:rPr lang="en-US" dirty="0"/>
              <a:t>Title for this slide goes here</a:t>
            </a:r>
          </a:p>
        </p:txBody>
      </p:sp>
      <p:sp>
        <p:nvSpPr>
          <p:cNvPr id="7" name="TextBox 6">
            <a:extLst>
              <a:ext uri="{FF2B5EF4-FFF2-40B4-BE49-F238E27FC236}">
                <a16:creationId xmlns:a16="http://schemas.microsoft.com/office/drawing/2014/main" id="{3A9D1D45-BD72-4D4F-842E-217FE16D46B7}"/>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Text Placeholder 2">
            <a:extLst>
              <a:ext uri="{FF2B5EF4-FFF2-40B4-BE49-F238E27FC236}">
                <a16:creationId xmlns:a16="http://schemas.microsoft.com/office/drawing/2014/main" id="{1FD55A4E-513D-5840-B607-7E4A2FDBDEF2}"/>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10" name="Picture 9">
            <a:extLst>
              <a:ext uri="{FF2B5EF4-FFF2-40B4-BE49-F238E27FC236}">
                <a16:creationId xmlns:a16="http://schemas.microsoft.com/office/drawing/2014/main" id="{8D511924-1BF7-9F4D-A851-8BA0C6972C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748607673"/>
      </p:ext>
    </p:extLst>
  </p:cSld>
  <p:clrMapOvr>
    <a:masterClrMapping/>
  </p:clrMapOvr>
  <p:extLst>
    <p:ext uri="{DCECCB84-F9BA-43D5-87BE-67443E8EF086}">
      <p15:sldGuideLst xmlns:p15="http://schemas.microsoft.com/office/powerpoint/2012/main">
        <p15:guide id="2" pos="3216">
          <p15:clr>
            <a:srgbClr val="FBAE40"/>
          </p15:clr>
        </p15:guide>
        <p15:guide id="3" pos="7152">
          <p15:clr>
            <a:srgbClr val="FBAE40"/>
          </p15:clr>
        </p15:guide>
        <p15:guide id="4" pos="6024">
          <p15:clr>
            <a:srgbClr val="FBAE40"/>
          </p15:clr>
        </p15:guide>
        <p15:guide id="5" pos="6072">
          <p15:clr>
            <a:srgbClr val="FBAE40"/>
          </p15:clr>
        </p15:guide>
        <p15:guide id="6" pos="4560">
          <p15:clr>
            <a:srgbClr val="FBAE40"/>
          </p15:clr>
        </p15:guide>
        <p15:guide id="7" pos="4608">
          <p15:clr>
            <a:srgbClr val="FBAE40"/>
          </p15:clr>
        </p15:guide>
        <p15:guide id="8" orient="horz" pos="1560">
          <p15:clr>
            <a:srgbClr val="FBAE40"/>
          </p15:clr>
        </p15:guide>
        <p15:guide id="9" orient="horz" pos="1632">
          <p15:clr>
            <a:srgbClr val="FBAE40"/>
          </p15:clr>
        </p15:guide>
        <p15:guide id="10" orient="horz" pos="2688">
          <p15:clr>
            <a:srgbClr val="FBAE40"/>
          </p15:clr>
        </p15:guide>
        <p15:guide id="11" orient="horz" pos="2736">
          <p15:clr>
            <a:srgbClr val="FBAE40"/>
          </p15:clr>
        </p15:guide>
        <p15:guide id="12" orient="horz" pos="504">
          <p15:clr>
            <a:srgbClr val="FBAE40"/>
          </p15:clr>
        </p15:guide>
        <p15:guide id="13" orient="horz" pos="3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cused content - pictures 3">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2C8703-E75A-114C-A20D-B92E447F5799}"/>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1D4A02-9E56-7E49-974C-15537A3E19AA}"/>
              </a:ext>
            </a:extLst>
          </p:cNvPr>
          <p:cNvSpPr>
            <a:spLocks noGrp="1"/>
          </p:cNvSpPr>
          <p:nvPr>
            <p:ph type="pic" sz="quarter" idx="19"/>
          </p:nvPr>
        </p:nvSpPr>
        <p:spPr>
          <a:xfrm>
            <a:off x="5105400" y="800100"/>
            <a:ext cx="6248400" cy="3467100"/>
          </a:xfrm>
        </p:spPr>
        <p:txBody>
          <a:bodyPr/>
          <a:lstStyle/>
          <a:p>
            <a:r>
              <a:rPr lang="en-US"/>
              <a:t>Click icon to add picture</a:t>
            </a:r>
          </a:p>
        </p:txBody>
      </p:sp>
      <p:sp>
        <p:nvSpPr>
          <p:cNvPr id="15" name="Picture Placeholder 14">
            <a:extLst>
              <a:ext uri="{FF2B5EF4-FFF2-40B4-BE49-F238E27FC236}">
                <a16:creationId xmlns:a16="http://schemas.microsoft.com/office/drawing/2014/main" id="{CA0B04BF-4BED-8348-A332-BB8E1BD9C74D}"/>
              </a:ext>
            </a:extLst>
          </p:cNvPr>
          <p:cNvSpPr>
            <a:spLocks noGrp="1"/>
          </p:cNvSpPr>
          <p:nvPr>
            <p:ph type="pic" sz="quarter" idx="22"/>
          </p:nvPr>
        </p:nvSpPr>
        <p:spPr>
          <a:xfrm>
            <a:off x="8254768" y="4343400"/>
            <a:ext cx="3099032" cy="1676400"/>
          </a:xfrm>
        </p:spPr>
        <p:txBody>
          <a:bodyPr/>
          <a:lstStyle/>
          <a:p>
            <a:r>
              <a:rPr lang="en-US"/>
              <a:t>Click icon to add picture</a:t>
            </a:r>
          </a:p>
        </p:txBody>
      </p:sp>
      <p:sp>
        <p:nvSpPr>
          <p:cNvPr id="20" name="Picture Placeholder 19">
            <a:extLst>
              <a:ext uri="{FF2B5EF4-FFF2-40B4-BE49-F238E27FC236}">
                <a16:creationId xmlns:a16="http://schemas.microsoft.com/office/drawing/2014/main" id="{F295979E-D448-1D41-8113-640BB9DD3A5D}"/>
              </a:ext>
            </a:extLst>
          </p:cNvPr>
          <p:cNvSpPr>
            <a:spLocks noGrp="1"/>
          </p:cNvSpPr>
          <p:nvPr>
            <p:ph type="pic" sz="quarter" idx="23"/>
          </p:nvPr>
        </p:nvSpPr>
        <p:spPr>
          <a:xfrm>
            <a:off x="5105399" y="4343400"/>
            <a:ext cx="3068897" cy="1676400"/>
          </a:xfrm>
        </p:spPr>
        <p:txBody>
          <a:bodyPr/>
          <a:lstStyle/>
          <a:p>
            <a:r>
              <a:rPr lang="en-US"/>
              <a:t>Click icon to add picture</a:t>
            </a:r>
          </a:p>
        </p:txBody>
      </p:sp>
      <p:sp>
        <p:nvSpPr>
          <p:cNvPr id="12" name="Title 10">
            <a:extLst>
              <a:ext uri="{FF2B5EF4-FFF2-40B4-BE49-F238E27FC236}">
                <a16:creationId xmlns:a16="http://schemas.microsoft.com/office/drawing/2014/main" id="{A4B586B4-6E81-46B0-A474-862F5CB2B752}"/>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latin typeface="+mj-lt"/>
              </a:defRPr>
            </a:lvl1pPr>
          </a:lstStyle>
          <a:p>
            <a:r>
              <a:rPr lang="en-US" dirty="0"/>
              <a:t>Title for this slide goes here</a:t>
            </a:r>
          </a:p>
        </p:txBody>
      </p:sp>
      <p:sp>
        <p:nvSpPr>
          <p:cNvPr id="9" name="TextBox 8">
            <a:extLst>
              <a:ext uri="{FF2B5EF4-FFF2-40B4-BE49-F238E27FC236}">
                <a16:creationId xmlns:a16="http://schemas.microsoft.com/office/drawing/2014/main" id="{75D77115-6FC1-45DF-ADAD-B84DC6D3406A}"/>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0" name="Text Placeholder 2">
            <a:extLst>
              <a:ext uri="{FF2B5EF4-FFF2-40B4-BE49-F238E27FC236}">
                <a16:creationId xmlns:a16="http://schemas.microsoft.com/office/drawing/2014/main" id="{244FDA15-59A8-A44D-B344-60542FAE6612}"/>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11" name="Picture 10">
            <a:extLst>
              <a:ext uri="{FF2B5EF4-FFF2-40B4-BE49-F238E27FC236}">
                <a16:creationId xmlns:a16="http://schemas.microsoft.com/office/drawing/2014/main" id="{71966D26-C16F-8143-AD0E-0380D84254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1036185042"/>
      </p:ext>
    </p:extLst>
  </p:cSld>
  <p:clrMapOvr>
    <a:masterClrMapping/>
  </p:clrMapOvr>
  <p:extLst>
    <p:ext uri="{DCECCB84-F9BA-43D5-87BE-67443E8EF086}">
      <p15:sldGuideLst xmlns:p15="http://schemas.microsoft.com/office/powerpoint/2012/main">
        <p15:guide id="2" pos="3216">
          <p15:clr>
            <a:srgbClr val="FBAE40"/>
          </p15:clr>
        </p15:guide>
        <p15:guide id="3" pos="7152">
          <p15:clr>
            <a:srgbClr val="FBAE40"/>
          </p15:clr>
        </p15:guide>
        <p15:guide id="4" pos="6024">
          <p15:clr>
            <a:srgbClr val="FBAE40"/>
          </p15:clr>
        </p15:guide>
        <p15:guide id="5" pos="6072">
          <p15:clr>
            <a:srgbClr val="FBAE40"/>
          </p15:clr>
        </p15:guide>
        <p15:guide id="6" pos="4560">
          <p15:clr>
            <a:srgbClr val="FBAE40"/>
          </p15:clr>
        </p15:guide>
        <p15:guide id="7" pos="4608">
          <p15:clr>
            <a:srgbClr val="FBAE40"/>
          </p15:clr>
        </p15:guide>
        <p15:guide id="8" orient="horz" pos="1560">
          <p15:clr>
            <a:srgbClr val="FBAE40"/>
          </p15:clr>
        </p15:guide>
        <p15:guide id="9" orient="horz" pos="1632">
          <p15:clr>
            <a:srgbClr val="FBAE40"/>
          </p15:clr>
        </p15:guide>
        <p15:guide id="10" orient="horz" pos="2688">
          <p15:clr>
            <a:srgbClr val="FBAE40"/>
          </p15:clr>
        </p15:guide>
        <p15:guide id="11" orient="horz" pos="2736">
          <p15:clr>
            <a:srgbClr val="FBAE40"/>
          </p15:clr>
        </p15:guide>
        <p15:guide id="12" orient="horz" pos="504">
          <p15:clr>
            <a:srgbClr val="FBAE40"/>
          </p15:clr>
        </p15:guide>
        <p15:guide id="13" orient="horz" pos="37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cused content - pictures 4">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62BB7A-D789-5742-92E3-A9C250D32F18}"/>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1D4A02-9E56-7E49-974C-15537A3E19AA}"/>
              </a:ext>
            </a:extLst>
          </p:cNvPr>
          <p:cNvSpPr>
            <a:spLocks noGrp="1"/>
          </p:cNvSpPr>
          <p:nvPr>
            <p:ph type="pic" sz="quarter" idx="19"/>
          </p:nvPr>
        </p:nvSpPr>
        <p:spPr>
          <a:xfrm>
            <a:off x="5105400" y="800100"/>
            <a:ext cx="4457700" cy="5219700"/>
          </a:xfrm>
        </p:spPr>
        <p:txBody>
          <a:bodyPr/>
          <a:lstStyle/>
          <a:p>
            <a:r>
              <a:rPr lang="en-US"/>
              <a:t>Click icon to add picture</a:t>
            </a:r>
          </a:p>
        </p:txBody>
      </p:sp>
      <p:sp>
        <p:nvSpPr>
          <p:cNvPr id="10" name="Picture Placeholder 9">
            <a:extLst>
              <a:ext uri="{FF2B5EF4-FFF2-40B4-BE49-F238E27FC236}">
                <a16:creationId xmlns:a16="http://schemas.microsoft.com/office/drawing/2014/main" id="{011B726B-28BB-F547-BA07-E0B5FC63B9F9}"/>
              </a:ext>
            </a:extLst>
          </p:cNvPr>
          <p:cNvSpPr>
            <a:spLocks noGrp="1"/>
          </p:cNvSpPr>
          <p:nvPr>
            <p:ph type="pic" sz="quarter" idx="20"/>
          </p:nvPr>
        </p:nvSpPr>
        <p:spPr>
          <a:xfrm>
            <a:off x="9639300" y="800100"/>
            <a:ext cx="1714500" cy="1676400"/>
          </a:xfrm>
        </p:spPr>
        <p:txBody>
          <a:bodyPr/>
          <a:lstStyle/>
          <a:p>
            <a:r>
              <a:rPr lang="en-US"/>
              <a:t>Click icon to add picture</a:t>
            </a:r>
          </a:p>
        </p:txBody>
      </p:sp>
      <p:sp>
        <p:nvSpPr>
          <p:cNvPr id="13" name="Picture Placeholder 12">
            <a:extLst>
              <a:ext uri="{FF2B5EF4-FFF2-40B4-BE49-F238E27FC236}">
                <a16:creationId xmlns:a16="http://schemas.microsoft.com/office/drawing/2014/main" id="{F0101706-2AF1-2640-BA89-EC09BAE917B5}"/>
              </a:ext>
            </a:extLst>
          </p:cNvPr>
          <p:cNvSpPr>
            <a:spLocks noGrp="1"/>
          </p:cNvSpPr>
          <p:nvPr>
            <p:ph type="pic" sz="quarter" idx="21"/>
          </p:nvPr>
        </p:nvSpPr>
        <p:spPr>
          <a:xfrm>
            <a:off x="9639300" y="2560186"/>
            <a:ext cx="1714500" cy="1698625"/>
          </a:xfrm>
        </p:spPr>
        <p:txBody>
          <a:bodyPr/>
          <a:lstStyle/>
          <a:p>
            <a:r>
              <a:rPr lang="en-US"/>
              <a:t>Click icon to add picture</a:t>
            </a:r>
          </a:p>
        </p:txBody>
      </p:sp>
      <p:sp>
        <p:nvSpPr>
          <p:cNvPr id="11" name="Picture Placeholder 12">
            <a:extLst>
              <a:ext uri="{FF2B5EF4-FFF2-40B4-BE49-F238E27FC236}">
                <a16:creationId xmlns:a16="http://schemas.microsoft.com/office/drawing/2014/main" id="{B573B748-A969-9B41-9D53-129CD14B0D1F}"/>
              </a:ext>
            </a:extLst>
          </p:cNvPr>
          <p:cNvSpPr>
            <a:spLocks noGrp="1"/>
          </p:cNvSpPr>
          <p:nvPr>
            <p:ph type="pic" sz="quarter" idx="24"/>
          </p:nvPr>
        </p:nvSpPr>
        <p:spPr>
          <a:xfrm>
            <a:off x="9639300" y="4343400"/>
            <a:ext cx="1714500" cy="1676399"/>
          </a:xfrm>
        </p:spPr>
        <p:txBody>
          <a:bodyPr/>
          <a:lstStyle/>
          <a:p>
            <a:r>
              <a:rPr lang="en-US"/>
              <a:t>Click icon to add picture</a:t>
            </a:r>
          </a:p>
        </p:txBody>
      </p:sp>
      <p:sp>
        <p:nvSpPr>
          <p:cNvPr id="16" name="Title 10">
            <a:extLst>
              <a:ext uri="{FF2B5EF4-FFF2-40B4-BE49-F238E27FC236}">
                <a16:creationId xmlns:a16="http://schemas.microsoft.com/office/drawing/2014/main" id="{FF008967-9445-43BA-9EDE-C61F7019A458}"/>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defRPr>
            </a:lvl1pPr>
          </a:lstStyle>
          <a:p>
            <a:r>
              <a:rPr lang="en-US" dirty="0"/>
              <a:t>Title for this slide goes here</a:t>
            </a:r>
          </a:p>
        </p:txBody>
      </p:sp>
      <p:sp>
        <p:nvSpPr>
          <p:cNvPr id="14" name="TextBox 13">
            <a:extLst>
              <a:ext uri="{FF2B5EF4-FFF2-40B4-BE49-F238E27FC236}">
                <a16:creationId xmlns:a16="http://schemas.microsoft.com/office/drawing/2014/main" id="{B93ED6EF-290C-4A76-B08D-BF8B249D970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2" name="Text Placeholder 2">
            <a:extLst>
              <a:ext uri="{FF2B5EF4-FFF2-40B4-BE49-F238E27FC236}">
                <a16:creationId xmlns:a16="http://schemas.microsoft.com/office/drawing/2014/main" id="{1D33D756-5565-C842-B3E7-BB4AAB26978F}"/>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15" name="Picture 14">
            <a:extLst>
              <a:ext uri="{FF2B5EF4-FFF2-40B4-BE49-F238E27FC236}">
                <a16:creationId xmlns:a16="http://schemas.microsoft.com/office/drawing/2014/main" id="{9B51D4FE-7E0B-7A44-82FA-01348CCAA3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3754558434"/>
      </p:ext>
    </p:extLst>
  </p:cSld>
  <p:clrMapOvr>
    <a:masterClrMapping/>
  </p:clrMapOvr>
  <p:extLst>
    <p:ext uri="{DCECCB84-F9BA-43D5-87BE-67443E8EF086}">
      <p15:sldGuideLst xmlns:p15="http://schemas.microsoft.com/office/powerpoint/2012/main">
        <p15:guide id="2" pos="3216">
          <p15:clr>
            <a:srgbClr val="FBAE40"/>
          </p15:clr>
        </p15:guide>
        <p15:guide id="3" pos="7152">
          <p15:clr>
            <a:srgbClr val="FBAE40"/>
          </p15:clr>
        </p15:guide>
        <p15:guide id="4" pos="6024">
          <p15:clr>
            <a:srgbClr val="FBAE40"/>
          </p15:clr>
        </p15:guide>
        <p15:guide id="5" pos="6072">
          <p15:clr>
            <a:srgbClr val="FBAE40"/>
          </p15:clr>
        </p15:guide>
        <p15:guide id="6" pos="4560">
          <p15:clr>
            <a:srgbClr val="FBAE40"/>
          </p15:clr>
        </p15:guide>
        <p15:guide id="7" pos="4608">
          <p15:clr>
            <a:srgbClr val="FBAE40"/>
          </p15:clr>
        </p15:guide>
        <p15:guide id="8" orient="horz" pos="1560">
          <p15:clr>
            <a:srgbClr val="FBAE40"/>
          </p15:clr>
        </p15:guide>
        <p15:guide id="9" orient="horz" pos="1632">
          <p15:clr>
            <a:srgbClr val="FBAE40"/>
          </p15:clr>
        </p15:guide>
        <p15:guide id="10" orient="horz" pos="2688">
          <p15:clr>
            <a:srgbClr val="FBAE40"/>
          </p15:clr>
        </p15:guide>
        <p15:guide id="11" orient="horz" pos="2736">
          <p15:clr>
            <a:srgbClr val="FBAE40"/>
          </p15:clr>
        </p15:guide>
        <p15:guide id="12" orient="horz" pos="504">
          <p15:clr>
            <a:srgbClr val="FBAE40"/>
          </p15:clr>
        </p15:guide>
        <p15:guide id="13" orient="horz" pos="37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cused content - pictures 5">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F5C6D2-5ECC-464A-A784-E95CEA698EC1}"/>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1D4A02-9E56-7E49-974C-15537A3E19AA}"/>
              </a:ext>
            </a:extLst>
          </p:cNvPr>
          <p:cNvSpPr>
            <a:spLocks noGrp="1"/>
          </p:cNvSpPr>
          <p:nvPr>
            <p:ph type="pic" sz="quarter" idx="19"/>
          </p:nvPr>
        </p:nvSpPr>
        <p:spPr>
          <a:xfrm>
            <a:off x="5105400" y="800100"/>
            <a:ext cx="4457700" cy="3467100"/>
          </a:xfrm>
        </p:spPr>
        <p:txBody>
          <a:bodyPr/>
          <a:lstStyle/>
          <a:p>
            <a:r>
              <a:rPr lang="en-US"/>
              <a:t>Click icon to add picture</a:t>
            </a:r>
          </a:p>
        </p:txBody>
      </p:sp>
      <p:sp>
        <p:nvSpPr>
          <p:cNvPr id="10" name="Picture Placeholder 9">
            <a:extLst>
              <a:ext uri="{FF2B5EF4-FFF2-40B4-BE49-F238E27FC236}">
                <a16:creationId xmlns:a16="http://schemas.microsoft.com/office/drawing/2014/main" id="{011B726B-28BB-F547-BA07-E0B5FC63B9F9}"/>
              </a:ext>
            </a:extLst>
          </p:cNvPr>
          <p:cNvSpPr>
            <a:spLocks noGrp="1"/>
          </p:cNvSpPr>
          <p:nvPr>
            <p:ph type="pic" sz="quarter" idx="20"/>
          </p:nvPr>
        </p:nvSpPr>
        <p:spPr>
          <a:xfrm>
            <a:off x="9639300" y="800100"/>
            <a:ext cx="1714500" cy="1676400"/>
          </a:xfrm>
        </p:spPr>
        <p:txBody>
          <a:bodyPr/>
          <a:lstStyle/>
          <a:p>
            <a:r>
              <a:rPr lang="en-US"/>
              <a:t>Click icon to add picture</a:t>
            </a:r>
          </a:p>
        </p:txBody>
      </p:sp>
      <p:sp>
        <p:nvSpPr>
          <p:cNvPr id="13" name="Picture Placeholder 12">
            <a:extLst>
              <a:ext uri="{FF2B5EF4-FFF2-40B4-BE49-F238E27FC236}">
                <a16:creationId xmlns:a16="http://schemas.microsoft.com/office/drawing/2014/main" id="{F0101706-2AF1-2640-BA89-EC09BAE917B5}"/>
              </a:ext>
            </a:extLst>
          </p:cNvPr>
          <p:cNvSpPr>
            <a:spLocks noGrp="1"/>
          </p:cNvSpPr>
          <p:nvPr>
            <p:ph type="pic" sz="quarter" idx="21"/>
          </p:nvPr>
        </p:nvSpPr>
        <p:spPr>
          <a:xfrm>
            <a:off x="9639300" y="2568575"/>
            <a:ext cx="1714500" cy="1698625"/>
          </a:xfrm>
        </p:spPr>
        <p:txBody>
          <a:bodyPr/>
          <a:lstStyle/>
          <a:p>
            <a:r>
              <a:rPr lang="en-US"/>
              <a:t>Click icon to add picture</a:t>
            </a:r>
          </a:p>
        </p:txBody>
      </p:sp>
      <p:sp>
        <p:nvSpPr>
          <p:cNvPr id="15" name="Picture Placeholder 14">
            <a:extLst>
              <a:ext uri="{FF2B5EF4-FFF2-40B4-BE49-F238E27FC236}">
                <a16:creationId xmlns:a16="http://schemas.microsoft.com/office/drawing/2014/main" id="{CA0B04BF-4BED-8348-A332-BB8E1BD9C74D}"/>
              </a:ext>
            </a:extLst>
          </p:cNvPr>
          <p:cNvSpPr>
            <a:spLocks noGrp="1"/>
          </p:cNvSpPr>
          <p:nvPr>
            <p:ph type="pic" sz="quarter" idx="22"/>
          </p:nvPr>
        </p:nvSpPr>
        <p:spPr>
          <a:xfrm>
            <a:off x="7315200" y="4343400"/>
            <a:ext cx="4038600" cy="1676400"/>
          </a:xfrm>
        </p:spPr>
        <p:txBody>
          <a:bodyPr/>
          <a:lstStyle/>
          <a:p>
            <a:r>
              <a:rPr lang="en-US"/>
              <a:t>Click icon to add picture</a:t>
            </a:r>
          </a:p>
        </p:txBody>
      </p:sp>
      <p:sp>
        <p:nvSpPr>
          <p:cNvPr id="20" name="Picture Placeholder 19">
            <a:extLst>
              <a:ext uri="{FF2B5EF4-FFF2-40B4-BE49-F238E27FC236}">
                <a16:creationId xmlns:a16="http://schemas.microsoft.com/office/drawing/2014/main" id="{F295979E-D448-1D41-8113-640BB9DD3A5D}"/>
              </a:ext>
            </a:extLst>
          </p:cNvPr>
          <p:cNvSpPr>
            <a:spLocks noGrp="1"/>
          </p:cNvSpPr>
          <p:nvPr>
            <p:ph type="pic" sz="quarter" idx="23"/>
          </p:nvPr>
        </p:nvSpPr>
        <p:spPr>
          <a:xfrm>
            <a:off x="5105400" y="4343400"/>
            <a:ext cx="2133600" cy="1676400"/>
          </a:xfrm>
        </p:spPr>
        <p:txBody>
          <a:bodyPr/>
          <a:lstStyle/>
          <a:p>
            <a:r>
              <a:rPr lang="en-US"/>
              <a:t>Click icon to add picture</a:t>
            </a:r>
          </a:p>
        </p:txBody>
      </p:sp>
      <p:sp>
        <p:nvSpPr>
          <p:cNvPr id="17" name="Title 10">
            <a:extLst>
              <a:ext uri="{FF2B5EF4-FFF2-40B4-BE49-F238E27FC236}">
                <a16:creationId xmlns:a16="http://schemas.microsoft.com/office/drawing/2014/main" id="{E9F54FC1-D0C9-48FB-91A9-58155C150A0F}"/>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defRPr>
            </a:lvl1pPr>
          </a:lstStyle>
          <a:p>
            <a:r>
              <a:rPr lang="en-US" dirty="0"/>
              <a:t>Title for this slide goes here</a:t>
            </a:r>
          </a:p>
        </p:txBody>
      </p:sp>
      <p:sp>
        <p:nvSpPr>
          <p:cNvPr id="11" name="TextBox 10">
            <a:extLst>
              <a:ext uri="{FF2B5EF4-FFF2-40B4-BE49-F238E27FC236}">
                <a16:creationId xmlns:a16="http://schemas.microsoft.com/office/drawing/2014/main" id="{47568BCF-DD0B-4689-9F93-F3BE8A3F813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2D2A26"/>
                </a:solidFill>
              </a:rPr>
              <a:pPr algn="r"/>
              <a:t>‹#›</a:t>
            </a:fld>
            <a:endParaRPr lang="en-US" sz="1000" dirty="0">
              <a:solidFill>
                <a:srgbClr val="2D2A26"/>
              </a:solidFill>
            </a:endParaRPr>
          </a:p>
        </p:txBody>
      </p:sp>
      <p:sp>
        <p:nvSpPr>
          <p:cNvPr id="14" name="Text Placeholder 2">
            <a:extLst>
              <a:ext uri="{FF2B5EF4-FFF2-40B4-BE49-F238E27FC236}">
                <a16:creationId xmlns:a16="http://schemas.microsoft.com/office/drawing/2014/main" id="{AF004DE2-A99B-B84B-9188-7A131865BE75}"/>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16" name="Picture 15">
            <a:extLst>
              <a:ext uri="{FF2B5EF4-FFF2-40B4-BE49-F238E27FC236}">
                <a16:creationId xmlns:a16="http://schemas.microsoft.com/office/drawing/2014/main" id="{B8BB95A3-0742-2140-996A-5CFDA37CEA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1305078846"/>
      </p:ext>
    </p:extLst>
  </p:cSld>
  <p:clrMapOvr>
    <a:masterClrMapping/>
  </p:clrMapOvr>
  <p:extLst>
    <p:ext uri="{DCECCB84-F9BA-43D5-87BE-67443E8EF086}">
      <p15:sldGuideLst xmlns:p15="http://schemas.microsoft.com/office/powerpoint/2012/main">
        <p15:guide id="2" pos="3216" userDrawn="1">
          <p15:clr>
            <a:srgbClr val="FBAE40"/>
          </p15:clr>
        </p15:guide>
        <p15:guide id="3" pos="7152" userDrawn="1">
          <p15:clr>
            <a:srgbClr val="FBAE40"/>
          </p15:clr>
        </p15:guide>
        <p15:guide id="4" pos="6024" userDrawn="1">
          <p15:clr>
            <a:srgbClr val="FBAE40"/>
          </p15:clr>
        </p15:guide>
        <p15:guide id="5" pos="6072" userDrawn="1">
          <p15:clr>
            <a:srgbClr val="FBAE40"/>
          </p15:clr>
        </p15:guide>
        <p15:guide id="6" pos="4560" userDrawn="1">
          <p15:clr>
            <a:srgbClr val="FBAE40"/>
          </p15:clr>
        </p15:guide>
        <p15:guide id="7" pos="4608" userDrawn="1">
          <p15:clr>
            <a:srgbClr val="FBAE40"/>
          </p15:clr>
        </p15:guide>
        <p15:guide id="8" orient="horz" pos="1560" userDrawn="1">
          <p15:clr>
            <a:srgbClr val="FBAE40"/>
          </p15:clr>
        </p15:guide>
        <p15:guide id="9" orient="horz" pos="1632" userDrawn="1">
          <p15:clr>
            <a:srgbClr val="FBAE40"/>
          </p15:clr>
        </p15:guide>
        <p15:guide id="10" orient="horz" pos="2688" userDrawn="1">
          <p15:clr>
            <a:srgbClr val="FBAE40"/>
          </p15:clr>
        </p15:guide>
        <p15:guide id="11" orient="horz" pos="2736" userDrawn="1">
          <p15:clr>
            <a:srgbClr val="FBAE40"/>
          </p15:clr>
        </p15:guide>
        <p15:guide id="12" orient="horz" pos="504" userDrawn="1">
          <p15:clr>
            <a:srgbClr val="FBAE40"/>
          </p15:clr>
        </p15:guide>
        <p15:guide id="13" orient="horz" pos="37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bg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13908AB4-454C-469C-B78F-7B4968F433D4}"/>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5" name="TextBox 4">
            <a:extLst>
              <a:ext uri="{FF2B5EF4-FFF2-40B4-BE49-F238E27FC236}">
                <a16:creationId xmlns:a16="http://schemas.microsoft.com/office/drawing/2014/main" id="{30AFC32E-631F-42E5-86CB-B1E27513DFB1}"/>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6" name="Text Placeholder 2">
            <a:extLst>
              <a:ext uri="{FF2B5EF4-FFF2-40B4-BE49-F238E27FC236}">
                <a16:creationId xmlns:a16="http://schemas.microsoft.com/office/drawing/2014/main" id="{4F43CABC-E181-2A4A-854C-BF148D2C1530}"/>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7" name="Rectangle 6">
            <a:extLst>
              <a:ext uri="{FF2B5EF4-FFF2-40B4-BE49-F238E27FC236}">
                <a16:creationId xmlns:a16="http://schemas.microsoft.com/office/drawing/2014/main" id="{4E9A53E0-C7F9-944D-9850-A25448367997}"/>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06ABBFF-3018-ED42-BF24-D6FAB6CEE1D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381067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121CAE-6914-A34B-8CE9-D73A3776EFEC}"/>
              </a:ext>
            </a:extLst>
          </p:cNvPr>
          <p:cNvPicPr>
            <a:picLocks noChangeAspect="1"/>
          </p:cNvPicPr>
          <p:nvPr userDrawn="1"/>
        </p:nvPicPr>
        <p:blipFill>
          <a:blip r:embed="rId2"/>
          <a:srcRect/>
          <a:stretch/>
        </p:blipFill>
        <p:spPr>
          <a:xfrm>
            <a:off x="5104823" y="0"/>
            <a:ext cx="7918450" cy="6858000"/>
          </a:xfrm>
          <a:prstGeom prst="rect">
            <a:avLst/>
          </a:prstGeom>
        </p:spPr>
      </p:pic>
      <p:sp>
        <p:nvSpPr>
          <p:cNvPr id="5" name="TextBox 4">
            <a:extLst>
              <a:ext uri="{FF2B5EF4-FFF2-40B4-BE49-F238E27FC236}">
                <a16:creationId xmlns:a16="http://schemas.microsoft.com/office/drawing/2014/main" id="{9CE567B2-C2F7-40E0-8BED-93ADDEBEDC3A}"/>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6" name="Title 3">
            <a:extLst>
              <a:ext uri="{FF2B5EF4-FFF2-40B4-BE49-F238E27FC236}">
                <a16:creationId xmlns:a16="http://schemas.microsoft.com/office/drawing/2014/main" id="{D1F98B3B-316F-3748-839D-CB47C657EF76}"/>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7" name="Text Placeholder 2">
            <a:extLst>
              <a:ext uri="{FF2B5EF4-FFF2-40B4-BE49-F238E27FC236}">
                <a16:creationId xmlns:a16="http://schemas.microsoft.com/office/drawing/2014/main" id="{CDACD184-AEB5-8E4A-A3D0-6AD27AC66C25}"/>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8" name="Rectangle 7">
            <a:extLst>
              <a:ext uri="{FF2B5EF4-FFF2-40B4-BE49-F238E27FC236}">
                <a16:creationId xmlns:a16="http://schemas.microsoft.com/office/drawing/2014/main" id="{84E8279D-F65B-3E47-A03C-1AFF0337826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B00AB7-9EED-8841-8B3B-5C70F3C20DA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506040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pictures 1">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5ED2DB-EBF3-5645-B1C2-51B05F52040F}"/>
              </a:ext>
            </a:extLst>
          </p:cNvPr>
          <p:cNvSpPr>
            <a:spLocks noGrp="1"/>
          </p:cNvSpPr>
          <p:nvPr>
            <p:ph sz="quarter" idx="28"/>
          </p:nvPr>
        </p:nvSpPr>
        <p:spPr>
          <a:xfrm>
            <a:off x="5133975" y="855663"/>
            <a:ext cx="6216650" cy="51593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19065D76-CB2B-4971-9959-1D1AEC55FEA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0" name="Text Placeholder 2">
            <a:extLst>
              <a:ext uri="{FF2B5EF4-FFF2-40B4-BE49-F238E27FC236}">
                <a16:creationId xmlns:a16="http://schemas.microsoft.com/office/drawing/2014/main" id="{4F3E05B0-A52D-3248-B2A1-2E9331A81FCD}"/>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7" name="Title 3">
            <a:extLst>
              <a:ext uri="{FF2B5EF4-FFF2-40B4-BE49-F238E27FC236}">
                <a16:creationId xmlns:a16="http://schemas.microsoft.com/office/drawing/2014/main" id="{1EEB6CF7-743A-844E-85EE-908B13128F10}"/>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6" name="Rectangle 5">
            <a:extLst>
              <a:ext uri="{FF2B5EF4-FFF2-40B4-BE49-F238E27FC236}">
                <a16:creationId xmlns:a16="http://schemas.microsoft.com/office/drawing/2014/main" id="{4DDDBD0A-C399-384B-B2D7-CE295E05BE7C}"/>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B17A05-A1FC-DE4F-84A8-2255E4B02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149310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pictures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A6B7793-7B3E-BE4E-843F-00A9457881B3}"/>
              </a:ext>
            </a:extLst>
          </p:cNvPr>
          <p:cNvSpPr>
            <a:spLocks noGrp="1"/>
          </p:cNvSpPr>
          <p:nvPr>
            <p:ph type="pic" sz="quarter" idx="24"/>
          </p:nvPr>
        </p:nvSpPr>
        <p:spPr>
          <a:xfrm>
            <a:off x="8254768" y="800100"/>
            <a:ext cx="3099032" cy="5219700"/>
          </a:xfrm>
        </p:spPr>
        <p:txBody>
          <a:bodyPr/>
          <a:lstStyle>
            <a:lvl1pPr>
              <a:defRPr>
                <a:solidFill>
                  <a:srgbClr val="383838"/>
                </a:solidFill>
              </a:defRPr>
            </a:lvl1pPr>
          </a:lstStyle>
          <a:p>
            <a:r>
              <a:rPr lang="en-US"/>
              <a:t>Click icon to add picture</a:t>
            </a:r>
          </a:p>
        </p:txBody>
      </p:sp>
      <p:sp>
        <p:nvSpPr>
          <p:cNvPr id="8" name="Picture Placeholder 5">
            <a:extLst>
              <a:ext uri="{FF2B5EF4-FFF2-40B4-BE49-F238E27FC236}">
                <a16:creationId xmlns:a16="http://schemas.microsoft.com/office/drawing/2014/main" id="{786FC6C8-86ED-CF42-97D2-DDE3A2CC38F2}"/>
              </a:ext>
            </a:extLst>
          </p:cNvPr>
          <p:cNvSpPr>
            <a:spLocks noGrp="1"/>
          </p:cNvSpPr>
          <p:nvPr>
            <p:ph type="pic" sz="quarter" idx="19"/>
          </p:nvPr>
        </p:nvSpPr>
        <p:spPr>
          <a:xfrm>
            <a:off x="5105400" y="800100"/>
            <a:ext cx="3068896" cy="5219700"/>
          </a:xfrm>
        </p:spPr>
        <p:txBody>
          <a:bodyPr/>
          <a:lstStyle>
            <a:lvl1pPr>
              <a:defRPr>
                <a:solidFill>
                  <a:srgbClr val="383838"/>
                </a:solidFill>
              </a:defRPr>
            </a:lvl1pPr>
          </a:lstStyle>
          <a:p>
            <a:r>
              <a:rPr lang="en-US"/>
              <a:t>Click icon to add picture</a:t>
            </a:r>
          </a:p>
        </p:txBody>
      </p:sp>
      <p:sp>
        <p:nvSpPr>
          <p:cNvPr id="10" name="TextBox 9">
            <a:extLst>
              <a:ext uri="{FF2B5EF4-FFF2-40B4-BE49-F238E27FC236}">
                <a16:creationId xmlns:a16="http://schemas.microsoft.com/office/drawing/2014/main" id="{E1AA8625-F2DE-4A4C-BE1C-10BDD8B9F83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2">
            <a:extLst>
              <a:ext uri="{FF2B5EF4-FFF2-40B4-BE49-F238E27FC236}">
                <a16:creationId xmlns:a16="http://schemas.microsoft.com/office/drawing/2014/main" id="{E486D322-C360-BD43-BD39-FBF590568F55}"/>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7" name="Title 3">
            <a:extLst>
              <a:ext uri="{FF2B5EF4-FFF2-40B4-BE49-F238E27FC236}">
                <a16:creationId xmlns:a16="http://schemas.microsoft.com/office/drawing/2014/main" id="{0BDA60CA-159F-2142-9421-703B9A0BA94C}"/>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9" name="Rectangle 8">
            <a:extLst>
              <a:ext uri="{FF2B5EF4-FFF2-40B4-BE49-F238E27FC236}">
                <a16:creationId xmlns:a16="http://schemas.microsoft.com/office/drawing/2014/main" id="{52331D99-EE4E-9C4F-BB3D-654F67B0DA80}"/>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E9C82DF-3B18-794D-81A9-BE615542734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069369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fidentiality Statement">
    <p:bg>
      <p:bgPr>
        <a:solidFill>
          <a:srgbClr val="38383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DC564B-7C8E-014A-A5E0-A2D2477DCEAF}"/>
              </a:ext>
            </a:extLst>
          </p:cNvPr>
          <p:cNvSpPr txBox="1"/>
          <p:nvPr userDrawn="1"/>
        </p:nvSpPr>
        <p:spPr>
          <a:xfrm>
            <a:off x="7191574" y="2811472"/>
            <a:ext cx="3453967" cy="2336537"/>
          </a:xfrm>
          <a:prstGeom prst="rect">
            <a:avLst/>
          </a:prstGeom>
          <a:noFill/>
        </p:spPr>
        <p:txBody>
          <a:bodyPr wrap="square" rtlCol="0">
            <a:spAutoFit/>
          </a:bodyPr>
          <a:lstStyle/>
          <a:p>
            <a:pPr>
              <a:lnSpc>
                <a:spcPts val="2500"/>
              </a:lnSpc>
            </a:pPr>
            <a:r>
              <a:rPr lang="en-US" sz="2200" spc="-40" baseline="0" dirty="0">
                <a:solidFill>
                  <a:schemeClr val="bg1"/>
                </a:solidFill>
                <a:latin typeface="Corporate S" pitchFamily="2" charset="77"/>
              </a:rPr>
              <a:t>Information contained herein is confidential and is to be treated confidentially. Recipient will not directly or indirectly duplicate or disclose such information without prior written consent of SGS &amp; Co.</a:t>
            </a:r>
            <a:endParaRPr lang="en-US" sz="2200" b="1" i="1" spc="-40" baseline="0" dirty="0">
              <a:solidFill>
                <a:schemeClr val="bg1"/>
              </a:solidFill>
              <a:latin typeface="Corporate S" pitchFamily="2" charset="77"/>
            </a:endParaRPr>
          </a:p>
        </p:txBody>
      </p:sp>
      <p:sp>
        <p:nvSpPr>
          <p:cNvPr id="4" name="Rectangle 3">
            <a:extLst>
              <a:ext uri="{FF2B5EF4-FFF2-40B4-BE49-F238E27FC236}">
                <a16:creationId xmlns:a16="http://schemas.microsoft.com/office/drawing/2014/main" id="{73F44B74-06E6-6144-AB8C-3D5C4842D924}"/>
              </a:ext>
            </a:extLst>
          </p:cNvPr>
          <p:cNvSpPr/>
          <p:nvPr userDrawn="1"/>
        </p:nvSpPr>
        <p:spPr>
          <a:xfrm>
            <a:off x="1895475" y="0"/>
            <a:ext cx="4967288" cy="1876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2709C8-33B0-E646-B5B3-9EE950ED9977}"/>
              </a:ext>
            </a:extLst>
          </p:cNvPr>
          <p:cNvSpPr/>
          <p:nvPr userDrawn="1"/>
        </p:nvSpPr>
        <p:spPr>
          <a:xfrm rot="5400000">
            <a:off x="3440908" y="1545431"/>
            <a:ext cx="4967288" cy="1876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043A52-5B8B-014B-A70C-326393C9E9BB}"/>
              </a:ext>
            </a:extLst>
          </p:cNvPr>
          <p:cNvSpPr/>
          <p:nvPr userDrawn="1"/>
        </p:nvSpPr>
        <p:spPr>
          <a:xfrm rot="5400000">
            <a:off x="-9147" y="3300986"/>
            <a:ext cx="3566161" cy="354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28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pictures 3">
    <p:bg>
      <p:bgPr>
        <a:solidFill>
          <a:schemeClr val="bg1"/>
        </a:solidFill>
        <a:effectLst/>
      </p:bgPr>
    </p:bg>
    <p:spTree>
      <p:nvGrpSpPr>
        <p:cNvPr id="1" name=""/>
        <p:cNvGrpSpPr/>
        <p:nvPr/>
      </p:nvGrpSpPr>
      <p:grpSpPr>
        <a:xfrm>
          <a:off x="0" y="0"/>
          <a:ext cx="0" cy="0"/>
          <a:chOff x="0" y="0"/>
          <a:chExt cx="0" cy="0"/>
        </a:xfrm>
      </p:grpSpPr>
      <p:sp>
        <p:nvSpPr>
          <p:cNvPr id="9" name="Picture Placeholder 5">
            <a:extLst>
              <a:ext uri="{FF2B5EF4-FFF2-40B4-BE49-F238E27FC236}">
                <a16:creationId xmlns:a16="http://schemas.microsoft.com/office/drawing/2014/main" id="{99B26F80-7DF0-8248-8754-65CB61E94961}"/>
              </a:ext>
            </a:extLst>
          </p:cNvPr>
          <p:cNvSpPr>
            <a:spLocks noGrp="1"/>
          </p:cNvSpPr>
          <p:nvPr>
            <p:ph type="pic" sz="quarter" idx="19"/>
          </p:nvPr>
        </p:nvSpPr>
        <p:spPr>
          <a:xfrm>
            <a:off x="5105400" y="800100"/>
            <a:ext cx="6248400" cy="3467100"/>
          </a:xfrm>
        </p:spPr>
        <p:txBody>
          <a:bodyPr/>
          <a:lstStyle>
            <a:lvl1pPr>
              <a:defRPr>
                <a:solidFill>
                  <a:srgbClr val="383838"/>
                </a:solidFill>
              </a:defRPr>
            </a:lvl1pPr>
          </a:lstStyle>
          <a:p>
            <a:r>
              <a:rPr lang="en-US"/>
              <a:t>Click icon to add picture</a:t>
            </a:r>
          </a:p>
        </p:txBody>
      </p:sp>
      <p:sp>
        <p:nvSpPr>
          <p:cNvPr id="11" name="Picture Placeholder 14">
            <a:extLst>
              <a:ext uri="{FF2B5EF4-FFF2-40B4-BE49-F238E27FC236}">
                <a16:creationId xmlns:a16="http://schemas.microsoft.com/office/drawing/2014/main" id="{CC4050EB-9DC8-8540-8E49-4DBD343A1E04}"/>
              </a:ext>
            </a:extLst>
          </p:cNvPr>
          <p:cNvSpPr>
            <a:spLocks noGrp="1"/>
          </p:cNvSpPr>
          <p:nvPr>
            <p:ph type="pic" sz="quarter" idx="22"/>
          </p:nvPr>
        </p:nvSpPr>
        <p:spPr>
          <a:xfrm>
            <a:off x="8254768" y="4343400"/>
            <a:ext cx="3099032" cy="1676400"/>
          </a:xfrm>
        </p:spPr>
        <p:txBody>
          <a:bodyPr/>
          <a:lstStyle>
            <a:lvl1pPr>
              <a:defRPr>
                <a:solidFill>
                  <a:srgbClr val="383838"/>
                </a:solidFill>
              </a:defRPr>
            </a:lvl1pPr>
          </a:lstStyle>
          <a:p>
            <a:r>
              <a:rPr lang="en-US"/>
              <a:t>Click icon to add picture</a:t>
            </a:r>
          </a:p>
        </p:txBody>
      </p:sp>
      <p:sp>
        <p:nvSpPr>
          <p:cNvPr id="12" name="Picture Placeholder 19">
            <a:extLst>
              <a:ext uri="{FF2B5EF4-FFF2-40B4-BE49-F238E27FC236}">
                <a16:creationId xmlns:a16="http://schemas.microsoft.com/office/drawing/2014/main" id="{05481551-08B0-0D47-83B7-9F8198110A96}"/>
              </a:ext>
            </a:extLst>
          </p:cNvPr>
          <p:cNvSpPr>
            <a:spLocks noGrp="1"/>
          </p:cNvSpPr>
          <p:nvPr>
            <p:ph type="pic" sz="quarter" idx="23"/>
          </p:nvPr>
        </p:nvSpPr>
        <p:spPr>
          <a:xfrm>
            <a:off x="5105399" y="4343400"/>
            <a:ext cx="3068897" cy="1676400"/>
          </a:xfrm>
        </p:spPr>
        <p:txBody>
          <a:bodyPr/>
          <a:lstStyle>
            <a:lvl1pPr>
              <a:defRPr>
                <a:solidFill>
                  <a:srgbClr val="383838"/>
                </a:solidFill>
              </a:defRPr>
            </a:lvl1pPr>
          </a:lstStyle>
          <a:p>
            <a:r>
              <a:rPr lang="en-US"/>
              <a:t>Click icon to add picture</a:t>
            </a:r>
          </a:p>
        </p:txBody>
      </p:sp>
      <p:sp>
        <p:nvSpPr>
          <p:cNvPr id="10" name="TextBox 9">
            <a:extLst>
              <a:ext uri="{FF2B5EF4-FFF2-40B4-BE49-F238E27FC236}">
                <a16:creationId xmlns:a16="http://schemas.microsoft.com/office/drawing/2014/main" id="{EAAF2BBE-8B38-4CAE-8F35-5A3482A672B5}"/>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3" name="Text Placeholder 2">
            <a:extLst>
              <a:ext uri="{FF2B5EF4-FFF2-40B4-BE49-F238E27FC236}">
                <a16:creationId xmlns:a16="http://schemas.microsoft.com/office/drawing/2014/main" id="{302D5FE7-3578-DB4D-968E-CB837A79C88F}"/>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4" name="Title 3">
            <a:extLst>
              <a:ext uri="{FF2B5EF4-FFF2-40B4-BE49-F238E27FC236}">
                <a16:creationId xmlns:a16="http://schemas.microsoft.com/office/drawing/2014/main" id="{9414739A-CCBF-3043-B7C3-42942E9B7648}"/>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8" name="Rectangle 7">
            <a:extLst>
              <a:ext uri="{FF2B5EF4-FFF2-40B4-BE49-F238E27FC236}">
                <a16:creationId xmlns:a16="http://schemas.microsoft.com/office/drawing/2014/main" id="{60F609EA-72EA-4B42-92BB-D32DB0872F8A}"/>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55A871-9DE6-AF4D-A30E-4DF689AC8B6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102325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pictures 4">
    <p:bg>
      <p:bgPr>
        <a:solidFill>
          <a:schemeClr val="bg1"/>
        </a:solidFill>
        <a:effectLst/>
      </p:bgPr>
    </p:bg>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9F40377E-F033-3945-B146-565E9AADF8D0}"/>
              </a:ext>
            </a:extLst>
          </p:cNvPr>
          <p:cNvSpPr>
            <a:spLocks noGrp="1"/>
          </p:cNvSpPr>
          <p:nvPr>
            <p:ph type="pic" sz="quarter" idx="19"/>
          </p:nvPr>
        </p:nvSpPr>
        <p:spPr>
          <a:xfrm>
            <a:off x="5105400" y="800100"/>
            <a:ext cx="4457700" cy="5219700"/>
          </a:xfrm>
        </p:spPr>
        <p:txBody>
          <a:bodyPr/>
          <a:lstStyle>
            <a:lvl1pPr>
              <a:defRPr>
                <a:solidFill>
                  <a:srgbClr val="383838"/>
                </a:solidFill>
              </a:defRPr>
            </a:lvl1pPr>
          </a:lstStyle>
          <a:p>
            <a:r>
              <a:rPr lang="en-US"/>
              <a:t>Click icon to add picture</a:t>
            </a:r>
          </a:p>
        </p:txBody>
      </p:sp>
      <p:sp>
        <p:nvSpPr>
          <p:cNvPr id="13" name="Picture Placeholder 9">
            <a:extLst>
              <a:ext uri="{FF2B5EF4-FFF2-40B4-BE49-F238E27FC236}">
                <a16:creationId xmlns:a16="http://schemas.microsoft.com/office/drawing/2014/main" id="{4AAB79F0-6F16-3249-95A7-4E38708656FB}"/>
              </a:ext>
            </a:extLst>
          </p:cNvPr>
          <p:cNvSpPr>
            <a:spLocks noGrp="1"/>
          </p:cNvSpPr>
          <p:nvPr>
            <p:ph type="pic" sz="quarter" idx="20"/>
          </p:nvPr>
        </p:nvSpPr>
        <p:spPr>
          <a:xfrm>
            <a:off x="9639300" y="800100"/>
            <a:ext cx="1714500" cy="1676400"/>
          </a:xfrm>
        </p:spPr>
        <p:txBody>
          <a:bodyPr/>
          <a:lstStyle>
            <a:lvl1pPr>
              <a:defRPr>
                <a:solidFill>
                  <a:srgbClr val="383838"/>
                </a:solidFill>
              </a:defRPr>
            </a:lvl1pPr>
          </a:lstStyle>
          <a:p>
            <a:r>
              <a:rPr lang="en-US"/>
              <a:t>Click icon to add picture</a:t>
            </a:r>
          </a:p>
        </p:txBody>
      </p:sp>
      <p:sp>
        <p:nvSpPr>
          <p:cNvPr id="14" name="Picture Placeholder 12">
            <a:extLst>
              <a:ext uri="{FF2B5EF4-FFF2-40B4-BE49-F238E27FC236}">
                <a16:creationId xmlns:a16="http://schemas.microsoft.com/office/drawing/2014/main" id="{72592638-5E54-734E-B66E-380EFF128881}"/>
              </a:ext>
            </a:extLst>
          </p:cNvPr>
          <p:cNvSpPr>
            <a:spLocks noGrp="1"/>
          </p:cNvSpPr>
          <p:nvPr>
            <p:ph type="pic" sz="quarter" idx="21"/>
          </p:nvPr>
        </p:nvSpPr>
        <p:spPr>
          <a:xfrm>
            <a:off x="9639300" y="2560186"/>
            <a:ext cx="1714500" cy="1698625"/>
          </a:xfrm>
        </p:spPr>
        <p:txBody>
          <a:bodyPr/>
          <a:lstStyle>
            <a:lvl1pPr>
              <a:defRPr>
                <a:solidFill>
                  <a:srgbClr val="383838"/>
                </a:solidFill>
              </a:defRPr>
            </a:lvl1pPr>
          </a:lstStyle>
          <a:p>
            <a:r>
              <a:rPr lang="en-US"/>
              <a:t>Click icon to add picture</a:t>
            </a:r>
          </a:p>
        </p:txBody>
      </p:sp>
      <p:sp>
        <p:nvSpPr>
          <p:cNvPr id="15" name="Picture Placeholder 12">
            <a:extLst>
              <a:ext uri="{FF2B5EF4-FFF2-40B4-BE49-F238E27FC236}">
                <a16:creationId xmlns:a16="http://schemas.microsoft.com/office/drawing/2014/main" id="{9266B700-BC7D-4A48-B194-C0E71C234098}"/>
              </a:ext>
            </a:extLst>
          </p:cNvPr>
          <p:cNvSpPr>
            <a:spLocks noGrp="1"/>
          </p:cNvSpPr>
          <p:nvPr>
            <p:ph type="pic" sz="quarter" idx="24"/>
          </p:nvPr>
        </p:nvSpPr>
        <p:spPr>
          <a:xfrm>
            <a:off x="9639300" y="4343400"/>
            <a:ext cx="1714500" cy="1676399"/>
          </a:xfrm>
        </p:spPr>
        <p:txBody>
          <a:bodyPr/>
          <a:lstStyle>
            <a:lvl1pPr>
              <a:defRPr>
                <a:solidFill>
                  <a:srgbClr val="383838"/>
                </a:solidFill>
              </a:defRPr>
            </a:lvl1pPr>
          </a:lstStyle>
          <a:p>
            <a:r>
              <a:rPr lang="en-US"/>
              <a:t>Click icon to add picture</a:t>
            </a:r>
          </a:p>
        </p:txBody>
      </p:sp>
      <p:sp>
        <p:nvSpPr>
          <p:cNvPr id="10" name="TextBox 9">
            <a:extLst>
              <a:ext uri="{FF2B5EF4-FFF2-40B4-BE49-F238E27FC236}">
                <a16:creationId xmlns:a16="http://schemas.microsoft.com/office/drawing/2014/main" id="{ABF98595-2268-4544-970C-5EDCADF98A7A}"/>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2">
            <a:extLst>
              <a:ext uri="{FF2B5EF4-FFF2-40B4-BE49-F238E27FC236}">
                <a16:creationId xmlns:a16="http://schemas.microsoft.com/office/drawing/2014/main" id="{ED7DEA9C-0FFC-FE47-BF49-9ADD3E292CDA}"/>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2" name="Title 3">
            <a:extLst>
              <a:ext uri="{FF2B5EF4-FFF2-40B4-BE49-F238E27FC236}">
                <a16:creationId xmlns:a16="http://schemas.microsoft.com/office/drawing/2014/main" id="{D31BEA60-D370-1548-B135-595D90D79CCE}"/>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9" name="Rectangle 8">
            <a:extLst>
              <a:ext uri="{FF2B5EF4-FFF2-40B4-BE49-F238E27FC236}">
                <a16:creationId xmlns:a16="http://schemas.microsoft.com/office/drawing/2014/main" id="{5BA2E290-8B32-214F-AF86-23E9D98B0F6C}"/>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0FBD65E-3E0F-E14E-B4AD-EE96793289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436630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pictures 5">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AF5A150-F42A-AB44-9632-3205A6496C51}"/>
              </a:ext>
            </a:extLst>
          </p:cNvPr>
          <p:cNvSpPr>
            <a:spLocks noGrp="1"/>
          </p:cNvSpPr>
          <p:nvPr>
            <p:ph type="pic" sz="quarter" idx="19"/>
          </p:nvPr>
        </p:nvSpPr>
        <p:spPr>
          <a:xfrm>
            <a:off x="5105400" y="800100"/>
            <a:ext cx="4457700" cy="3467100"/>
          </a:xfrm>
        </p:spPr>
        <p:txBody>
          <a:bodyPr/>
          <a:lstStyle>
            <a:lvl1pPr>
              <a:defRPr>
                <a:solidFill>
                  <a:srgbClr val="383838"/>
                </a:solidFill>
              </a:defRPr>
            </a:lvl1pPr>
          </a:lstStyle>
          <a:p>
            <a:r>
              <a:rPr lang="en-US"/>
              <a:t>Click icon to add picture</a:t>
            </a:r>
          </a:p>
        </p:txBody>
      </p:sp>
      <p:sp>
        <p:nvSpPr>
          <p:cNvPr id="8" name="Picture Placeholder 9">
            <a:extLst>
              <a:ext uri="{FF2B5EF4-FFF2-40B4-BE49-F238E27FC236}">
                <a16:creationId xmlns:a16="http://schemas.microsoft.com/office/drawing/2014/main" id="{C146639B-8D22-2D43-AC07-E1AB0E3627E5}"/>
              </a:ext>
            </a:extLst>
          </p:cNvPr>
          <p:cNvSpPr>
            <a:spLocks noGrp="1"/>
          </p:cNvSpPr>
          <p:nvPr>
            <p:ph type="pic" sz="quarter" idx="20"/>
          </p:nvPr>
        </p:nvSpPr>
        <p:spPr>
          <a:xfrm>
            <a:off x="9639300" y="800100"/>
            <a:ext cx="1714500" cy="1676400"/>
          </a:xfrm>
        </p:spPr>
        <p:txBody>
          <a:bodyPr/>
          <a:lstStyle>
            <a:lvl1pPr>
              <a:defRPr>
                <a:solidFill>
                  <a:srgbClr val="383838"/>
                </a:solidFill>
              </a:defRPr>
            </a:lvl1pPr>
          </a:lstStyle>
          <a:p>
            <a:r>
              <a:rPr lang="en-US"/>
              <a:t>Click icon to add picture</a:t>
            </a:r>
          </a:p>
        </p:txBody>
      </p:sp>
      <p:sp>
        <p:nvSpPr>
          <p:cNvPr id="11" name="Picture Placeholder 12">
            <a:extLst>
              <a:ext uri="{FF2B5EF4-FFF2-40B4-BE49-F238E27FC236}">
                <a16:creationId xmlns:a16="http://schemas.microsoft.com/office/drawing/2014/main" id="{DB01FD8A-246E-5E4B-B689-05FD352CDB6D}"/>
              </a:ext>
            </a:extLst>
          </p:cNvPr>
          <p:cNvSpPr>
            <a:spLocks noGrp="1"/>
          </p:cNvSpPr>
          <p:nvPr>
            <p:ph type="pic" sz="quarter" idx="21"/>
          </p:nvPr>
        </p:nvSpPr>
        <p:spPr>
          <a:xfrm>
            <a:off x="9639300" y="2568575"/>
            <a:ext cx="1714500" cy="1698625"/>
          </a:xfrm>
        </p:spPr>
        <p:txBody>
          <a:bodyPr/>
          <a:lstStyle>
            <a:lvl1pPr>
              <a:defRPr>
                <a:solidFill>
                  <a:srgbClr val="383838"/>
                </a:solidFill>
              </a:defRPr>
            </a:lvl1pPr>
          </a:lstStyle>
          <a:p>
            <a:r>
              <a:rPr lang="en-US"/>
              <a:t>Click icon to add picture</a:t>
            </a:r>
          </a:p>
        </p:txBody>
      </p:sp>
      <p:sp>
        <p:nvSpPr>
          <p:cNvPr id="12" name="Picture Placeholder 14">
            <a:extLst>
              <a:ext uri="{FF2B5EF4-FFF2-40B4-BE49-F238E27FC236}">
                <a16:creationId xmlns:a16="http://schemas.microsoft.com/office/drawing/2014/main" id="{6356DCBD-022F-1446-BF03-C340A544EA0F}"/>
              </a:ext>
            </a:extLst>
          </p:cNvPr>
          <p:cNvSpPr>
            <a:spLocks noGrp="1"/>
          </p:cNvSpPr>
          <p:nvPr>
            <p:ph type="pic" sz="quarter" idx="22"/>
          </p:nvPr>
        </p:nvSpPr>
        <p:spPr>
          <a:xfrm>
            <a:off x="7315200" y="4343400"/>
            <a:ext cx="4038600" cy="1676400"/>
          </a:xfrm>
        </p:spPr>
        <p:txBody>
          <a:bodyPr/>
          <a:lstStyle>
            <a:lvl1pPr>
              <a:defRPr>
                <a:solidFill>
                  <a:srgbClr val="383838"/>
                </a:solidFill>
              </a:defRPr>
            </a:lvl1pPr>
          </a:lstStyle>
          <a:p>
            <a:r>
              <a:rPr lang="en-US"/>
              <a:t>Click icon to add picture</a:t>
            </a:r>
          </a:p>
        </p:txBody>
      </p:sp>
      <p:sp>
        <p:nvSpPr>
          <p:cNvPr id="13" name="Picture Placeholder 19">
            <a:extLst>
              <a:ext uri="{FF2B5EF4-FFF2-40B4-BE49-F238E27FC236}">
                <a16:creationId xmlns:a16="http://schemas.microsoft.com/office/drawing/2014/main" id="{9B9EDC11-4042-0742-9CAB-A4135AAA3CB5}"/>
              </a:ext>
            </a:extLst>
          </p:cNvPr>
          <p:cNvSpPr>
            <a:spLocks noGrp="1"/>
          </p:cNvSpPr>
          <p:nvPr>
            <p:ph type="pic" sz="quarter" idx="23"/>
          </p:nvPr>
        </p:nvSpPr>
        <p:spPr>
          <a:xfrm>
            <a:off x="5105400" y="4343400"/>
            <a:ext cx="2133600" cy="1676400"/>
          </a:xfrm>
        </p:spPr>
        <p:txBody>
          <a:bodyPr/>
          <a:lstStyle>
            <a:lvl1pPr>
              <a:defRPr>
                <a:solidFill>
                  <a:srgbClr val="383838"/>
                </a:solidFill>
              </a:defRPr>
            </a:lvl1pPr>
          </a:lstStyle>
          <a:p>
            <a:r>
              <a:rPr lang="en-US"/>
              <a:t>Click icon to add picture</a:t>
            </a:r>
          </a:p>
        </p:txBody>
      </p:sp>
      <p:sp>
        <p:nvSpPr>
          <p:cNvPr id="15" name="TextBox 14">
            <a:extLst>
              <a:ext uri="{FF2B5EF4-FFF2-40B4-BE49-F238E27FC236}">
                <a16:creationId xmlns:a16="http://schemas.microsoft.com/office/drawing/2014/main" id="{F529D35C-4BC0-4147-A172-B0AB2839A6C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4" name="Text Placeholder 2">
            <a:extLst>
              <a:ext uri="{FF2B5EF4-FFF2-40B4-BE49-F238E27FC236}">
                <a16:creationId xmlns:a16="http://schemas.microsoft.com/office/drawing/2014/main" id="{59F5FB23-B28B-B147-BC6C-A03EBC632015}"/>
              </a:ext>
            </a:extLst>
          </p:cNvPr>
          <p:cNvSpPr>
            <a:spLocks noGrp="1"/>
          </p:cNvSpPr>
          <p:nvPr>
            <p:ph type="body" sz="quarter" idx="27"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6" name="Title 3">
            <a:extLst>
              <a:ext uri="{FF2B5EF4-FFF2-40B4-BE49-F238E27FC236}">
                <a16:creationId xmlns:a16="http://schemas.microsoft.com/office/drawing/2014/main" id="{AD8F636B-AB81-634F-B3B3-F5093EF7D71D}"/>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10" name="Rectangle 9">
            <a:extLst>
              <a:ext uri="{FF2B5EF4-FFF2-40B4-BE49-F238E27FC236}">
                <a16:creationId xmlns:a16="http://schemas.microsoft.com/office/drawing/2014/main" id="{5AD59F2C-B0D4-3E44-8704-DC7ABABBBC97}"/>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AA215B4-EE37-8945-B688-A65424DDD2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603773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 pictures 5">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D2FE42-EBCA-0D48-987C-DF76D5251B19}"/>
              </a:ext>
            </a:extLst>
          </p:cNvPr>
          <p:cNvPicPr>
            <a:picLocks noChangeAspect="1"/>
          </p:cNvPicPr>
          <p:nvPr userDrawn="1"/>
        </p:nvPicPr>
        <p:blipFill>
          <a:blip r:embed="rId2"/>
          <a:srcRect/>
          <a:stretch/>
        </p:blipFill>
        <p:spPr>
          <a:xfrm>
            <a:off x="2089150" y="431"/>
            <a:ext cx="10102850" cy="6857138"/>
          </a:xfrm>
          <a:prstGeom prst="rect">
            <a:avLst/>
          </a:prstGeom>
        </p:spPr>
      </p:pic>
      <p:sp>
        <p:nvSpPr>
          <p:cNvPr id="36" name="Text Placeholder 35">
            <a:extLst>
              <a:ext uri="{FF2B5EF4-FFF2-40B4-BE49-F238E27FC236}">
                <a16:creationId xmlns:a16="http://schemas.microsoft.com/office/drawing/2014/main" id="{50562F36-62B8-1E47-9FD5-48F08A8A3E99}"/>
              </a:ext>
            </a:extLst>
          </p:cNvPr>
          <p:cNvSpPr>
            <a:spLocks noGrp="1"/>
          </p:cNvSpPr>
          <p:nvPr>
            <p:ph type="body" sz="quarter" idx="33" hasCustomPrompt="1"/>
          </p:nvPr>
        </p:nvSpPr>
        <p:spPr>
          <a:xfrm>
            <a:off x="4408679" y="1750493"/>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37" name="Text Placeholder 35">
            <a:extLst>
              <a:ext uri="{FF2B5EF4-FFF2-40B4-BE49-F238E27FC236}">
                <a16:creationId xmlns:a16="http://schemas.microsoft.com/office/drawing/2014/main" id="{B8A8147A-35F2-D544-B731-C334FF4A9166}"/>
              </a:ext>
            </a:extLst>
          </p:cNvPr>
          <p:cNvSpPr>
            <a:spLocks noGrp="1"/>
          </p:cNvSpPr>
          <p:nvPr>
            <p:ph type="body" sz="quarter" idx="34" hasCustomPrompt="1"/>
          </p:nvPr>
        </p:nvSpPr>
        <p:spPr>
          <a:xfrm>
            <a:off x="3702578" y="652507"/>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38" name="Text Placeholder 35">
            <a:extLst>
              <a:ext uri="{FF2B5EF4-FFF2-40B4-BE49-F238E27FC236}">
                <a16:creationId xmlns:a16="http://schemas.microsoft.com/office/drawing/2014/main" id="{F61B5189-18CA-B441-ADC6-4435E84D90B7}"/>
              </a:ext>
            </a:extLst>
          </p:cNvPr>
          <p:cNvSpPr>
            <a:spLocks noGrp="1"/>
          </p:cNvSpPr>
          <p:nvPr>
            <p:ph type="body" sz="quarter" idx="35" hasCustomPrompt="1"/>
          </p:nvPr>
        </p:nvSpPr>
        <p:spPr>
          <a:xfrm>
            <a:off x="4906479" y="1076677"/>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39" name="Text Placeholder 35">
            <a:extLst>
              <a:ext uri="{FF2B5EF4-FFF2-40B4-BE49-F238E27FC236}">
                <a16:creationId xmlns:a16="http://schemas.microsoft.com/office/drawing/2014/main" id="{B6455A03-3163-E642-AFCC-356538624D87}"/>
              </a:ext>
            </a:extLst>
          </p:cNvPr>
          <p:cNvSpPr>
            <a:spLocks noGrp="1"/>
          </p:cNvSpPr>
          <p:nvPr>
            <p:ph type="body" sz="quarter" idx="36" hasCustomPrompt="1"/>
          </p:nvPr>
        </p:nvSpPr>
        <p:spPr>
          <a:xfrm>
            <a:off x="4867644" y="881990"/>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0" name="Text Placeholder 35">
            <a:extLst>
              <a:ext uri="{FF2B5EF4-FFF2-40B4-BE49-F238E27FC236}">
                <a16:creationId xmlns:a16="http://schemas.microsoft.com/office/drawing/2014/main" id="{2DE481A6-0E3D-CF48-BC89-203757FB097C}"/>
              </a:ext>
            </a:extLst>
          </p:cNvPr>
          <p:cNvSpPr>
            <a:spLocks noGrp="1"/>
          </p:cNvSpPr>
          <p:nvPr>
            <p:ph type="body" sz="quarter" idx="37" hasCustomPrompt="1"/>
          </p:nvPr>
        </p:nvSpPr>
        <p:spPr>
          <a:xfrm>
            <a:off x="5203042" y="754892"/>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1" name="Text Placeholder 35">
            <a:extLst>
              <a:ext uri="{FF2B5EF4-FFF2-40B4-BE49-F238E27FC236}">
                <a16:creationId xmlns:a16="http://schemas.microsoft.com/office/drawing/2014/main" id="{0F5AF84C-2904-6D41-ACD5-41828284732A}"/>
              </a:ext>
            </a:extLst>
          </p:cNvPr>
          <p:cNvSpPr>
            <a:spLocks noGrp="1"/>
          </p:cNvSpPr>
          <p:nvPr>
            <p:ph type="body" sz="quarter" idx="38" hasCustomPrompt="1"/>
          </p:nvPr>
        </p:nvSpPr>
        <p:spPr>
          <a:xfrm>
            <a:off x="5301896" y="1009088"/>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2" name="Text Placeholder 35">
            <a:extLst>
              <a:ext uri="{FF2B5EF4-FFF2-40B4-BE49-F238E27FC236}">
                <a16:creationId xmlns:a16="http://schemas.microsoft.com/office/drawing/2014/main" id="{457F641B-1D7D-6941-A0DA-09736BDE2B56}"/>
              </a:ext>
            </a:extLst>
          </p:cNvPr>
          <p:cNvSpPr>
            <a:spLocks noGrp="1"/>
          </p:cNvSpPr>
          <p:nvPr>
            <p:ph type="body" sz="quarter" idx="39" hasCustomPrompt="1"/>
          </p:nvPr>
        </p:nvSpPr>
        <p:spPr>
          <a:xfrm>
            <a:off x="7551746" y="882125"/>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3" name="Text Placeholder 35">
            <a:extLst>
              <a:ext uri="{FF2B5EF4-FFF2-40B4-BE49-F238E27FC236}">
                <a16:creationId xmlns:a16="http://schemas.microsoft.com/office/drawing/2014/main" id="{792A4BE5-C953-F64B-910B-967A99BBF77B}"/>
              </a:ext>
            </a:extLst>
          </p:cNvPr>
          <p:cNvSpPr>
            <a:spLocks noGrp="1"/>
          </p:cNvSpPr>
          <p:nvPr>
            <p:ph type="body" sz="quarter" idx="40" hasCustomPrompt="1"/>
          </p:nvPr>
        </p:nvSpPr>
        <p:spPr>
          <a:xfrm>
            <a:off x="7661191" y="687251"/>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4" name="Text Placeholder 35">
            <a:extLst>
              <a:ext uri="{FF2B5EF4-FFF2-40B4-BE49-F238E27FC236}">
                <a16:creationId xmlns:a16="http://schemas.microsoft.com/office/drawing/2014/main" id="{F1B25B9E-56DB-D642-9ED8-273F6FAC7883}"/>
              </a:ext>
            </a:extLst>
          </p:cNvPr>
          <p:cNvSpPr>
            <a:spLocks noGrp="1"/>
          </p:cNvSpPr>
          <p:nvPr>
            <p:ph type="body" sz="quarter" idx="41" hasCustomPrompt="1"/>
          </p:nvPr>
        </p:nvSpPr>
        <p:spPr>
          <a:xfrm>
            <a:off x="7488917" y="618731"/>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5" name="Text Placeholder 35">
            <a:extLst>
              <a:ext uri="{FF2B5EF4-FFF2-40B4-BE49-F238E27FC236}">
                <a16:creationId xmlns:a16="http://schemas.microsoft.com/office/drawing/2014/main" id="{98E89C77-8596-E641-9B13-CBB7808CCEAF}"/>
              </a:ext>
            </a:extLst>
          </p:cNvPr>
          <p:cNvSpPr>
            <a:spLocks noGrp="1"/>
          </p:cNvSpPr>
          <p:nvPr>
            <p:ph type="body" sz="quarter" idx="42" hasCustomPrompt="1"/>
          </p:nvPr>
        </p:nvSpPr>
        <p:spPr>
          <a:xfrm>
            <a:off x="7410526" y="310185"/>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6" name="Text Placeholder 35">
            <a:extLst>
              <a:ext uri="{FF2B5EF4-FFF2-40B4-BE49-F238E27FC236}">
                <a16:creationId xmlns:a16="http://schemas.microsoft.com/office/drawing/2014/main" id="{1938488D-949E-3D45-BE2B-D953D9116F48}"/>
              </a:ext>
            </a:extLst>
          </p:cNvPr>
          <p:cNvSpPr>
            <a:spLocks noGrp="1"/>
          </p:cNvSpPr>
          <p:nvPr>
            <p:ph type="body" sz="quarter" idx="43" hasCustomPrompt="1"/>
          </p:nvPr>
        </p:nvSpPr>
        <p:spPr>
          <a:xfrm>
            <a:off x="10042841" y="1853757"/>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34" name="TextBox 33">
            <a:extLst>
              <a:ext uri="{FF2B5EF4-FFF2-40B4-BE49-F238E27FC236}">
                <a16:creationId xmlns:a16="http://schemas.microsoft.com/office/drawing/2014/main" id="{7BCDF4D5-D975-4475-967E-93A4656FADF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2D2A26"/>
                </a:solidFill>
              </a:rPr>
              <a:pPr algn="r"/>
              <a:t>‹#›</a:t>
            </a:fld>
            <a:endParaRPr lang="en-US" sz="1000" dirty="0">
              <a:solidFill>
                <a:srgbClr val="2D2A26"/>
              </a:solidFill>
            </a:endParaRPr>
          </a:p>
        </p:txBody>
      </p:sp>
      <p:sp>
        <p:nvSpPr>
          <p:cNvPr id="47" name="Text Placeholder 2">
            <a:extLst>
              <a:ext uri="{FF2B5EF4-FFF2-40B4-BE49-F238E27FC236}">
                <a16:creationId xmlns:a16="http://schemas.microsoft.com/office/drawing/2014/main" id="{359F0783-2C43-DC49-998E-1DAC4FB70791}"/>
              </a:ext>
            </a:extLst>
          </p:cNvPr>
          <p:cNvSpPr>
            <a:spLocks noGrp="1"/>
          </p:cNvSpPr>
          <p:nvPr>
            <p:ph type="body" sz="quarter" idx="44" hasCustomPrompt="1"/>
          </p:nvPr>
        </p:nvSpPr>
        <p:spPr>
          <a:xfrm>
            <a:off x="728663" y="3513053"/>
            <a:ext cx="2768600" cy="1944471"/>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5" name="Text Placeholder 4">
            <a:extLst>
              <a:ext uri="{FF2B5EF4-FFF2-40B4-BE49-F238E27FC236}">
                <a16:creationId xmlns:a16="http://schemas.microsoft.com/office/drawing/2014/main" id="{89F8F834-7E54-3C41-BC22-353DE6E69632}"/>
              </a:ext>
            </a:extLst>
          </p:cNvPr>
          <p:cNvSpPr>
            <a:spLocks noGrp="1"/>
          </p:cNvSpPr>
          <p:nvPr>
            <p:ph type="body" sz="quarter" idx="45" hasCustomPrompt="1"/>
          </p:nvPr>
        </p:nvSpPr>
        <p:spPr>
          <a:xfrm>
            <a:off x="4950917" y="2028825"/>
            <a:ext cx="77928" cy="77928"/>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35" name="Text Placeholder 4">
            <a:extLst>
              <a:ext uri="{FF2B5EF4-FFF2-40B4-BE49-F238E27FC236}">
                <a16:creationId xmlns:a16="http://schemas.microsoft.com/office/drawing/2014/main" id="{EE9FAD96-D563-DF43-B310-BE3E15027D57}"/>
              </a:ext>
            </a:extLst>
          </p:cNvPr>
          <p:cNvSpPr>
            <a:spLocks noGrp="1"/>
          </p:cNvSpPr>
          <p:nvPr>
            <p:ph type="body" sz="quarter" idx="46" hasCustomPrompt="1"/>
          </p:nvPr>
        </p:nvSpPr>
        <p:spPr>
          <a:xfrm>
            <a:off x="4385767" y="168275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8" name="Text Placeholder 4">
            <a:extLst>
              <a:ext uri="{FF2B5EF4-FFF2-40B4-BE49-F238E27FC236}">
                <a16:creationId xmlns:a16="http://schemas.microsoft.com/office/drawing/2014/main" id="{E45D6D5F-D81C-974E-B07B-800398E59F9F}"/>
              </a:ext>
            </a:extLst>
          </p:cNvPr>
          <p:cNvSpPr>
            <a:spLocks noGrp="1"/>
          </p:cNvSpPr>
          <p:nvPr>
            <p:ph type="body" sz="quarter" idx="47" hasCustomPrompt="1"/>
          </p:nvPr>
        </p:nvSpPr>
        <p:spPr>
          <a:xfrm>
            <a:off x="4601667" y="13335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49" name="Text Placeholder 4">
            <a:extLst>
              <a:ext uri="{FF2B5EF4-FFF2-40B4-BE49-F238E27FC236}">
                <a16:creationId xmlns:a16="http://schemas.microsoft.com/office/drawing/2014/main" id="{7CEFBD25-5B92-6749-B405-9B2FFB0441A4}"/>
              </a:ext>
            </a:extLst>
          </p:cNvPr>
          <p:cNvSpPr>
            <a:spLocks noGrp="1"/>
          </p:cNvSpPr>
          <p:nvPr>
            <p:ph type="body" sz="quarter" idx="48" hasCustomPrompt="1"/>
          </p:nvPr>
        </p:nvSpPr>
        <p:spPr>
          <a:xfrm>
            <a:off x="4652467" y="13811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0" name="Text Placeholder 4">
            <a:extLst>
              <a:ext uri="{FF2B5EF4-FFF2-40B4-BE49-F238E27FC236}">
                <a16:creationId xmlns:a16="http://schemas.microsoft.com/office/drawing/2014/main" id="{1B0C3EE3-2597-524E-9F8B-C0B310896708}"/>
              </a:ext>
            </a:extLst>
          </p:cNvPr>
          <p:cNvSpPr>
            <a:spLocks noGrp="1"/>
          </p:cNvSpPr>
          <p:nvPr>
            <p:ph type="body" sz="quarter" idx="49" hasCustomPrompt="1"/>
          </p:nvPr>
        </p:nvSpPr>
        <p:spPr>
          <a:xfrm>
            <a:off x="5071567" y="14827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1" name="Text Placeholder 4">
            <a:extLst>
              <a:ext uri="{FF2B5EF4-FFF2-40B4-BE49-F238E27FC236}">
                <a16:creationId xmlns:a16="http://schemas.microsoft.com/office/drawing/2014/main" id="{A1146810-226D-CB45-91D4-7BC3B7F8F85D}"/>
              </a:ext>
            </a:extLst>
          </p:cNvPr>
          <p:cNvSpPr>
            <a:spLocks noGrp="1"/>
          </p:cNvSpPr>
          <p:nvPr>
            <p:ph type="body" sz="quarter" idx="50" hasCustomPrompt="1"/>
          </p:nvPr>
        </p:nvSpPr>
        <p:spPr>
          <a:xfrm>
            <a:off x="5090617" y="13303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2" name="Text Placeholder 4">
            <a:extLst>
              <a:ext uri="{FF2B5EF4-FFF2-40B4-BE49-F238E27FC236}">
                <a16:creationId xmlns:a16="http://schemas.microsoft.com/office/drawing/2014/main" id="{5FE5B0EF-9230-8940-B72C-49731E0C58E2}"/>
              </a:ext>
            </a:extLst>
          </p:cNvPr>
          <p:cNvSpPr>
            <a:spLocks noGrp="1"/>
          </p:cNvSpPr>
          <p:nvPr>
            <p:ph type="body" sz="quarter" idx="51" hasCustomPrompt="1"/>
          </p:nvPr>
        </p:nvSpPr>
        <p:spPr>
          <a:xfrm>
            <a:off x="5068392" y="126047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3" name="Text Placeholder 4">
            <a:extLst>
              <a:ext uri="{FF2B5EF4-FFF2-40B4-BE49-F238E27FC236}">
                <a16:creationId xmlns:a16="http://schemas.microsoft.com/office/drawing/2014/main" id="{EE6E08D5-DEE4-4646-ADD4-911E66CA1BD9}"/>
              </a:ext>
            </a:extLst>
          </p:cNvPr>
          <p:cNvSpPr>
            <a:spLocks noGrp="1"/>
          </p:cNvSpPr>
          <p:nvPr>
            <p:ph type="body" sz="quarter" idx="52" hasCustomPrompt="1"/>
          </p:nvPr>
        </p:nvSpPr>
        <p:spPr>
          <a:xfrm>
            <a:off x="5138242" y="12446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4" name="Text Placeholder 4">
            <a:extLst>
              <a:ext uri="{FF2B5EF4-FFF2-40B4-BE49-F238E27FC236}">
                <a16:creationId xmlns:a16="http://schemas.microsoft.com/office/drawing/2014/main" id="{CBFB3514-B7AB-8A42-A9E8-B21D6CB5CE0E}"/>
              </a:ext>
            </a:extLst>
          </p:cNvPr>
          <p:cNvSpPr>
            <a:spLocks noGrp="1"/>
          </p:cNvSpPr>
          <p:nvPr>
            <p:ph type="body" sz="quarter" idx="53" hasCustomPrompt="1"/>
          </p:nvPr>
        </p:nvSpPr>
        <p:spPr>
          <a:xfrm>
            <a:off x="5084267" y="11906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5" name="Text Placeholder 4">
            <a:extLst>
              <a:ext uri="{FF2B5EF4-FFF2-40B4-BE49-F238E27FC236}">
                <a16:creationId xmlns:a16="http://schemas.microsoft.com/office/drawing/2014/main" id="{7E920F01-D9B4-DE48-BDAA-8F5B2F1EA622}"/>
              </a:ext>
            </a:extLst>
          </p:cNvPr>
          <p:cNvSpPr>
            <a:spLocks noGrp="1"/>
          </p:cNvSpPr>
          <p:nvPr>
            <p:ph type="body" sz="quarter" idx="54" hasCustomPrompt="1"/>
          </p:nvPr>
        </p:nvSpPr>
        <p:spPr>
          <a:xfrm>
            <a:off x="5154117" y="11652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6" name="Text Placeholder 4">
            <a:extLst>
              <a:ext uri="{FF2B5EF4-FFF2-40B4-BE49-F238E27FC236}">
                <a16:creationId xmlns:a16="http://schemas.microsoft.com/office/drawing/2014/main" id="{558D3E3C-2BC0-574B-9A7C-9F890986C91D}"/>
              </a:ext>
            </a:extLst>
          </p:cNvPr>
          <p:cNvSpPr>
            <a:spLocks noGrp="1"/>
          </p:cNvSpPr>
          <p:nvPr>
            <p:ph type="body" sz="quarter" idx="55" hasCustomPrompt="1"/>
          </p:nvPr>
        </p:nvSpPr>
        <p:spPr>
          <a:xfrm>
            <a:off x="5093792" y="9906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7" name="Text Placeholder 4">
            <a:extLst>
              <a:ext uri="{FF2B5EF4-FFF2-40B4-BE49-F238E27FC236}">
                <a16:creationId xmlns:a16="http://schemas.microsoft.com/office/drawing/2014/main" id="{A0834F2B-EB2F-6D40-AA76-9F29B440A310}"/>
              </a:ext>
            </a:extLst>
          </p:cNvPr>
          <p:cNvSpPr>
            <a:spLocks noGrp="1"/>
          </p:cNvSpPr>
          <p:nvPr>
            <p:ph type="body" sz="quarter" idx="56" hasCustomPrompt="1"/>
          </p:nvPr>
        </p:nvSpPr>
        <p:spPr>
          <a:xfrm>
            <a:off x="5150942" y="9398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8" name="Text Placeholder 4">
            <a:extLst>
              <a:ext uri="{FF2B5EF4-FFF2-40B4-BE49-F238E27FC236}">
                <a16:creationId xmlns:a16="http://schemas.microsoft.com/office/drawing/2014/main" id="{F7E987F7-910A-6144-A41D-BF7BC511E76B}"/>
              </a:ext>
            </a:extLst>
          </p:cNvPr>
          <p:cNvSpPr>
            <a:spLocks noGrp="1"/>
          </p:cNvSpPr>
          <p:nvPr>
            <p:ph type="body" sz="quarter" idx="57" hasCustomPrompt="1"/>
          </p:nvPr>
        </p:nvSpPr>
        <p:spPr>
          <a:xfrm>
            <a:off x="4750892" y="8001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59" name="Text Placeholder 4">
            <a:extLst>
              <a:ext uri="{FF2B5EF4-FFF2-40B4-BE49-F238E27FC236}">
                <a16:creationId xmlns:a16="http://schemas.microsoft.com/office/drawing/2014/main" id="{443A53BE-7C3A-944B-A66A-A9C6DD10146B}"/>
              </a:ext>
            </a:extLst>
          </p:cNvPr>
          <p:cNvSpPr>
            <a:spLocks noGrp="1"/>
          </p:cNvSpPr>
          <p:nvPr>
            <p:ph type="body" sz="quarter" idx="58" hasCustomPrompt="1"/>
          </p:nvPr>
        </p:nvSpPr>
        <p:spPr>
          <a:xfrm>
            <a:off x="5309692" y="89217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0" name="Text Placeholder 4">
            <a:extLst>
              <a:ext uri="{FF2B5EF4-FFF2-40B4-BE49-F238E27FC236}">
                <a16:creationId xmlns:a16="http://schemas.microsoft.com/office/drawing/2014/main" id="{8DE7A803-49A0-8C49-AE69-AAE164C94BDE}"/>
              </a:ext>
            </a:extLst>
          </p:cNvPr>
          <p:cNvSpPr>
            <a:spLocks noGrp="1"/>
          </p:cNvSpPr>
          <p:nvPr>
            <p:ph type="body" sz="quarter" idx="59" hasCustomPrompt="1"/>
          </p:nvPr>
        </p:nvSpPr>
        <p:spPr>
          <a:xfrm>
            <a:off x="5328742" y="800100"/>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1" name="Text Placeholder 4">
            <a:extLst>
              <a:ext uri="{FF2B5EF4-FFF2-40B4-BE49-F238E27FC236}">
                <a16:creationId xmlns:a16="http://schemas.microsoft.com/office/drawing/2014/main" id="{89CE0743-12A4-2C49-B499-7AA80AA40E61}"/>
              </a:ext>
            </a:extLst>
          </p:cNvPr>
          <p:cNvSpPr>
            <a:spLocks noGrp="1"/>
          </p:cNvSpPr>
          <p:nvPr>
            <p:ph type="body" sz="quarter" idx="60" hasCustomPrompt="1"/>
          </p:nvPr>
        </p:nvSpPr>
        <p:spPr>
          <a:xfrm>
            <a:off x="7410526" y="424033"/>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2" name="Text Placeholder 4">
            <a:extLst>
              <a:ext uri="{FF2B5EF4-FFF2-40B4-BE49-F238E27FC236}">
                <a16:creationId xmlns:a16="http://schemas.microsoft.com/office/drawing/2014/main" id="{6AE39DE9-AFAB-9B4B-AE94-D630510D589D}"/>
              </a:ext>
            </a:extLst>
          </p:cNvPr>
          <p:cNvSpPr>
            <a:spLocks noGrp="1"/>
          </p:cNvSpPr>
          <p:nvPr>
            <p:ph type="body" sz="quarter" idx="61" hasCustomPrompt="1"/>
          </p:nvPr>
        </p:nvSpPr>
        <p:spPr>
          <a:xfrm>
            <a:off x="7534351" y="516108"/>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3" name="Text Placeholder 4">
            <a:extLst>
              <a:ext uri="{FF2B5EF4-FFF2-40B4-BE49-F238E27FC236}">
                <a16:creationId xmlns:a16="http://schemas.microsoft.com/office/drawing/2014/main" id="{92BF0856-5DB9-3B42-AEC2-D68186F81F24}"/>
              </a:ext>
            </a:extLst>
          </p:cNvPr>
          <p:cNvSpPr>
            <a:spLocks noGrp="1"/>
          </p:cNvSpPr>
          <p:nvPr>
            <p:ph type="body" sz="quarter" idx="62" hasCustomPrompt="1"/>
          </p:nvPr>
        </p:nvSpPr>
        <p:spPr>
          <a:xfrm>
            <a:off x="7613726" y="547858"/>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4" name="Text Placeholder 4">
            <a:extLst>
              <a:ext uri="{FF2B5EF4-FFF2-40B4-BE49-F238E27FC236}">
                <a16:creationId xmlns:a16="http://schemas.microsoft.com/office/drawing/2014/main" id="{8AC3DA52-987D-4348-BB44-D38FD2429EC0}"/>
              </a:ext>
            </a:extLst>
          </p:cNvPr>
          <p:cNvSpPr>
            <a:spLocks noGrp="1"/>
          </p:cNvSpPr>
          <p:nvPr>
            <p:ph type="body" sz="quarter" idx="63" hasCustomPrompt="1"/>
          </p:nvPr>
        </p:nvSpPr>
        <p:spPr>
          <a:xfrm>
            <a:off x="10242626" y="1728958"/>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5" name="Text Placeholder 4">
            <a:extLst>
              <a:ext uri="{FF2B5EF4-FFF2-40B4-BE49-F238E27FC236}">
                <a16:creationId xmlns:a16="http://schemas.microsoft.com/office/drawing/2014/main" id="{F97B028F-FEB3-344A-89BB-543188A471A3}"/>
              </a:ext>
            </a:extLst>
          </p:cNvPr>
          <p:cNvSpPr>
            <a:spLocks noGrp="1"/>
          </p:cNvSpPr>
          <p:nvPr>
            <p:ph type="body" sz="quarter" idx="64" hasCustomPrompt="1"/>
          </p:nvPr>
        </p:nvSpPr>
        <p:spPr>
          <a:xfrm>
            <a:off x="10226751" y="2116308"/>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66" name="Title 3">
            <a:extLst>
              <a:ext uri="{FF2B5EF4-FFF2-40B4-BE49-F238E27FC236}">
                <a16:creationId xmlns:a16="http://schemas.microsoft.com/office/drawing/2014/main" id="{F75CA1AD-DA7C-D343-BAC5-02C2AF771D19}"/>
              </a:ext>
            </a:extLst>
          </p:cNvPr>
          <p:cNvSpPr>
            <a:spLocks noGrp="1"/>
          </p:cNvSpPr>
          <p:nvPr>
            <p:ph type="title" hasCustomPrompt="1"/>
          </p:nvPr>
        </p:nvSpPr>
        <p:spPr>
          <a:xfrm>
            <a:off x="720592" y="1195754"/>
            <a:ext cx="3288699" cy="2269650"/>
          </a:xfrm>
        </p:spPr>
        <p:txBody>
          <a:bodyPr anchor="b" anchorCtr="0"/>
          <a:lstStyle>
            <a:lvl1pPr>
              <a:lnSpc>
                <a:spcPts val="4400"/>
              </a:lnSpc>
              <a:defRPr spc="-160" baseline="0">
                <a:solidFill>
                  <a:srgbClr val="383838"/>
                </a:solidFill>
                <a:latin typeface="+mj-lt"/>
              </a:defRPr>
            </a:lvl1pPr>
          </a:lstStyle>
          <a:p>
            <a:r>
              <a:rPr lang="en-US" dirty="0"/>
              <a:t>Slide title goes here</a:t>
            </a:r>
          </a:p>
        </p:txBody>
      </p:sp>
      <p:sp>
        <p:nvSpPr>
          <p:cNvPr id="3" name="Text Placeholder 2">
            <a:extLst>
              <a:ext uri="{FF2B5EF4-FFF2-40B4-BE49-F238E27FC236}">
                <a16:creationId xmlns:a16="http://schemas.microsoft.com/office/drawing/2014/main" id="{2364C9EA-3F67-E046-9257-6B752783B9C1}"/>
              </a:ext>
            </a:extLst>
          </p:cNvPr>
          <p:cNvSpPr>
            <a:spLocks noGrp="1"/>
          </p:cNvSpPr>
          <p:nvPr>
            <p:ph type="body" sz="quarter" idx="65" hasCustomPrompt="1"/>
          </p:nvPr>
        </p:nvSpPr>
        <p:spPr>
          <a:xfrm>
            <a:off x="9407124" y="1820204"/>
            <a:ext cx="61729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MUMBAI</a:t>
            </a:r>
          </a:p>
        </p:txBody>
      </p:sp>
      <p:sp>
        <p:nvSpPr>
          <p:cNvPr id="67" name="Text Placeholder 2">
            <a:extLst>
              <a:ext uri="{FF2B5EF4-FFF2-40B4-BE49-F238E27FC236}">
                <a16:creationId xmlns:a16="http://schemas.microsoft.com/office/drawing/2014/main" id="{CE490461-668B-C942-A03D-B9D2DFAE5968}"/>
              </a:ext>
            </a:extLst>
          </p:cNvPr>
          <p:cNvSpPr>
            <a:spLocks noGrp="1"/>
          </p:cNvSpPr>
          <p:nvPr>
            <p:ph type="body" sz="quarter" idx="66" hasCustomPrompt="1"/>
          </p:nvPr>
        </p:nvSpPr>
        <p:spPr>
          <a:xfrm>
            <a:off x="7548983" y="241357"/>
            <a:ext cx="43973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HULL</a:t>
            </a:r>
          </a:p>
        </p:txBody>
      </p:sp>
      <p:sp>
        <p:nvSpPr>
          <p:cNvPr id="68" name="Text Placeholder 2">
            <a:extLst>
              <a:ext uri="{FF2B5EF4-FFF2-40B4-BE49-F238E27FC236}">
                <a16:creationId xmlns:a16="http://schemas.microsoft.com/office/drawing/2014/main" id="{FCB8236C-9399-904F-90AC-17019DFF768E}"/>
              </a:ext>
            </a:extLst>
          </p:cNvPr>
          <p:cNvSpPr>
            <a:spLocks noGrp="1"/>
          </p:cNvSpPr>
          <p:nvPr>
            <p:ph type="body" sz="quarter" idx="67" hasCustomPrompt="1"/>
          </p:nvPr>
        </p:nvSpPr>
        <p:spPr>
          <a:xfrm>
            <a:off x="4155570" y="1067916"/>
            <a:ext cx="731645"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LOUISVILLE</a:t>
            </a:r>
          </a:p>
        </p:txBody>
      </p:sp>
      <p:sp>
        <p:nvSpPr>
          <p:cNvPr id="69" name="Text Placeholder 2">
            <a:extLst>
              <a:ext uri="{FF2B5EF4-FFF2-40B4-BE49-F238E27FC236}">
                <a16:creationId xmlns:a16="http://schemas.microsoft.com/office/drawing/2014/main" id="{A1FFBB39-B1F3-B54D-9FDB-588FAD5C775E}"/>
              </a:ext>
            </a:extLst>
          </p:cNvPr>
          <p:cNvSpPr>
            <a:spLocks noGrp="1"/>
          </p:cNvSpPr>
          <p:nvPr>
            <p:ph type="body" sz="quarter" idx="68" hasCustomPrompt="1"/>
          </p:nvPr>
        </p:nvSpPr>
        <p:spPr>
          <a:xfrm>
            <a:off x="4230936" y="847768"/>
            <a:ext cx="61729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CHICAGO</a:t>
            </a:r>
          </a:p>
        </p:txBody>
      </p:sp>
      <p:sp>
        <p:nvSpPr>
          <p:cNvPr id="70" name="Text Placeholder 2">
            <a:extLst>
              <a:ext uri="{FF2B5EF4-FFF2-40B4-BE49-F238E27FC236}">
                <a16:creationId xmlns:a16="http://schemas.microsoft.com/office/drawing/2014/main" id="{C56E0B1B-9968-DF40-8812-EA0A8FF93C62}"/>
              </a:ext>
            </a:extLst>
          </p:cNvPr>
          <p:cNvSpPr>
            <a:spLocks noGrp="1"/>
          </p:cNvSpPr>
          <p:nvPr>
            <p:ph type="body" sz="quarter" idx="69" hasCustomPrompt="1"/>
          </p:nvPr>
        </p:nvSpPr>
        <p:spPr>
          <a:xfrm>
            <a:off x="5221332" y="553005"/>
            <a:ext cx="65635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TORONTO</a:t>
            </a:r>
          </a:p>
        </p:txBody>
      </p:sp>
      <p:sp>
        <p:nvSpPr>
          <p:cNvPr id="71" name="Text Placeholder 2">
            <a:extLst>
              <a:ext uri="{FF2B5EF4-FFF2-40B4-BE49-F238E27FC236}">
                <a16:creationId xmlns:a16="http://schemas.microsoft.com/office/drawing/2014/main" id="{70DFBDAB-F53C-1845-89E1-F6026BBD7481}"/>
              </a:ext>
            </a:extLst>
          </p:cNvPr>
          <p:cNvSpPr>
            <a:spLocks noGrp="1"/>
          </p:cNvSpPr>
          <p:nvPr>
            <p:ph type="body" sz="quarter" idx="70" hasCustomPrompt="1"/>
          </p:nvPr>
        </p:nvSpPr>
        <p:spPr>
          <a:xfrm>
            <a:off x="7802514" y="687299"/>
            <a:ext cx="734414"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LAUSANNE</a:t>
            </a:r>
          </a:p>
        </p:txBody>
      </p:sp>
      <p:sp>
        <p:nvSpPr>
          <p:cNvPr id="72" name="Text Placeholder 2">
            <a:extLst>
              <a:ext uri="{FF2B5EF4-FFF2-40B4-BE49-F238E27FC236}">
                <a16:creationId xmlns:a16="http://schemas.microsoft.com/office/drawing/2014/main" id="{518C85C5-67DA-8C4B-B353-5FCC0198391E}"/>
              </a:ext>
            </a:extLst>
          </p:cNvPr>
          <p:cNvSpPr>
            <a:spLocks noGrp="1"/>
          </p:cNvSpPr>
          <p:nvPr>
            <p:ph type="body" sz="quarter" idx="71" hasCustomPrompt="1"/>
          </p:nvPr>
        </p:nvSpPr>
        <p:spPr>
          <a:xfrm>
            <a:off x="6743779" y="852473"/>
            <a:ext cx="77706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BARCELONA</a:t>
            </a:r>
          </a:p>
        </p:txBody>
      </p:sp>
      <p:sp>
        <p:nvSpPr>
          <p:cNvPr id="73" name="Text Placeholder 2">
            <a:extLst>
              <a:ext uri="{FF2B5EF4-FFF2-40B4-BE49-F238E27FC236}">
                <a16:creationId xmlns:a16="http://schemas.microsoft.com/office/drawing/2014/main" id="{4B5C3FBD-B818-9241-8E74-32A02BB4E0D4}"/>
              </a:ext>
            </a:extLst>
          </p:cNvPr>
          <p:cNvSpPr>
            <a:spLocks noGrp="1"/>
          </p:cNvSpPr>
          <p:nvPr>
            <p:ph type="body" sz="quarter" idx="72" hasCustomPrompt="1"/>
          </p:nvPr>
        </p:nvSpPr>
        <p:spPr>
          <a:xfrm>
            <a:off x="6971715" y="594423"/>
            <a:ext cx="49176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PARIS</a:t>
            </a:r>
          </a:p>
        </p:txBody>
      </p:sp>
      <p:sp>
        <p:nvSpPr>
          <p:cNvPr id="74" name="Text Placeholder 2">
            <a:extLst>
              <a:ext uri="{FF2B5EF4-FFF2-40B4-BE49-F238E27FC236}">
                <a16:creationId xmlns:a16="http://schemas.microsoft.com/office/drawing/2014/main" id="{0286889E-D925-C649-84BA-9585574E320D}"/>
              </a:ext>
            </a:extLst>
          </p:cNvPr>
          <p:cNvSpPr>
            <a:spLocks noGrp="1"/>
          </p:cNvSpPr>
          <p:nvPr>
            <p:ph type="body" sz="quarter" idx="73" hasCustomPrompt="1"/>
          </p:nvPr>
        </p:nvSpPr>
        <p:spPr>
          <a:xfrm>
            <a:off x="5432015" y="978764"/>
            <a:ext cx="91970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NEW YORK CITY</a:t>
            </a:r>
          </a:p>
        </p:txBody>
      </p:sp>
      <p:sp>
        <p:nvSpPr>
          <p:cNvPr id="75" name="Text Placeholder 2">
            <a:extLst>
              <a:ext uri="{FF2B5EF4-FFF2-40B4-BE49-F238E27FC236}">
                <a16:creationId xmlns:a16="http://schemas.microsoft.com/office/drawing/2014/main" id="{885AF7CB-A807-9F4B-9381-BB2A13664284}"/>
              </a:ext>
            </a:extLst>
          </p:cNvPr>
          <p:cNvSpPr>
            <a:spLocks noGrp="1"/>
          </p:cNvSpPr>
          <p:nvPr>
            <p:ph type="body" sz="quarter" idx="74" hasCustomPrompt="1"/>
          </p:nvPr>
        </p:nvSpPr>
        <p:spPr>
          <a:xfrm>
            <a:off x="3832902" y="619721"/>
            <a:ext cx="617296"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SEATTLE</a:t>
            </a:r>
          </a:p>
        </p:txBody>
      </p:sp>
      <p:sp>
        <p:nvSpPr>
          <p:cNvPr id="76" name="Text Placeholder 2">
            <a:extLst>
              <a:ext uri="{FF2B5EF4-FFF2-40B4-BE49-F238E27FC236}">
                <a16:creationId xmlns:a16="http://schemas.microsoft.com/office/drawing/2014/main" id="{84B5CF22-A356-7C49-B383-6AEC7C33D0D7}"/>
              </a:ext>
            </a:extLst>
          </p:cNvPr>
          <p:cNvSpPr>
            <a:spLocks noGrp="1"/>
          </p:cNvSpPr>
          <p:nvPr>
            <p:ph type="body" sz="quarter" idx="75" hasCustomPrompt="1"/>
          </p:nvPr>
        </p:nvSpPr>
        <p:spPr>
          <a:xfrm>
            <a:off x="4547478" y="1722989"/>
            <a:ext cx="833095"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MEXICO CITY</a:t>
            </a:r>
          </a:p>
        </p:txBody>
      </p:sp>
      <p:sp>
        <p:nvSpPr>
          <p:cNvPr id="77" name="Text Placeholder 4">
            <a:extLst>
              <a:ext uri="{FF2B5EF4-FFF2-40B4-BE49-F238E27FC236}">
                <a16:creationId xmlns:a16="http://schemas.microsoft.com/office/drawing/2014/main" id="{F63EE9D2-5628-CB4A-94D3-A07636A9C53E}"/>
              </a:ext>
            </a:extLst>
          </p:cNvPr>
          <p:cNvSpPr>
            <a:spLocks noGrp="1"/>
          </p:cNvSpPr>
          <p:nvPr>
            <p:ph type="body" sz="quarter" idx="76" hasCustomPrompt="1"/>
          </p:nvPr>
        </p:nvSpPr>
        <p:spPr>
          <a:xfrm>
            <a:off x="5848383" y="4083402"/>
            <a:ext cx="77928" cy="77928"/>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78" name="Text Placeholder 35">
            <a:extLst>
              <a:ext uri="{FF2B5EF4-FFF2-40B4-BE49-F238E27FC236}">
                <a16:creationId xmlns:a16="http://schemas.microsoft.com/office/drawing/2014/main" id="{4D2A9B3B-AFDF-A14F-8189-EABCE5830E4E}"/>
              </a:ext>
            </a:extLst>
          </p:cNvPr>
          <p:cNvSpPr>
            <a:spLocks noGrp="1"/>
          </p:cNvSpPr>
          <p:nvPr>
            <p:ph type="body" sz="quarter" idx="77" hasCustomPrompt="1"/>
          </p:nvPr>
        </p:nvSpPr>
        <p:spPr>
          <a:xfrm>
            <a:off x="6293923" y="3545428"/>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79" name="Text Placeholder 2">
            <a:extLst>
              <a:ext uri="{FF2B5EF4-FFF2-40B4-BE49-F238E27FC236}">
                <a16:creationId xmlns:a16="http://schemas.microsoft.com/office/drawing/2014/main" id="{D3BDB414-87ED-5841-8E5D-5A51C62AC819}"/>
              </a:ext>
            </a:extLst>
          </p:cNvPr>
          <p:cNvSpPr>
            <a:spLocks noGrp="1"/>
          </p:cNvSpPr>
          <p:nvPr>
            <p:ph type="body" sz="quarter" idx="78" hasCustomPrompt="1"/>
          </p:nvPr>
        </p:nvSpPr>
        <p:spPr>
          <a:xfrm>
            <a:off x="5951270" y="3334373"/>
            <a:ext cx="788178"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SAO PAULO</a:t>
            </a:r>
          </a:p>
        </p:txBody>
      </p:sp>
      <p:sp>
        <p:nvSpPr>
          <p:cNvPr id="80" name="Text Placeholder 35">
            <a:extLst>
              <a:ext uri="{FF2B5EF4-FFF2-40B4-BE49-F238E27FC236}">
                <a16:creationId xmlns:a16="http://schemas.microsoft.com/office/drawing/2014/main" id="{2AE9A6AA-BAED-DA44-9EC6-09CC64C4F6F2}"/>
              </a:ext>
            </a:extLst>
          </p:cNvPr>
          <p:cNvSpPr>
            <a:spLocks noGrp="1"/>
          </p:cNvSpPr>
          <p:nvPr>
            <p:ph type="body" sz="quarter" idx="79" hasCustomPrompt="1"/>
          </p:nvPr>
        </p:nvSpPr>
        <p:spPr>
          <a:xfrm>
            <a:off x="11062590" y="2513371"/>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81" name="Text Placeholder 35">
            <a:extLst>
              <a:ext uri="{FF2B5EF4-FFF2-40B4-BE49-F238E27FC236}">
                <a16:creationId xmlns:a16="http://schemas.microsoft.com/office/drawing/2014/main" id="{3C4539E7-0301-7B4D-8211-C758700D456D}"/>
              </a:ext>
            </a:extLst>
          </p:cNvPr>
          <p:cNvSpPr>
            <a:spLocks noGrp="1"/>
          </p:cNvSpPr>
          <p:nvPr>
            <p:ph type="body" sz="quarter" idx="80" hasCustomPrompt="1"/>
          </p:nvPr>
        </p:nvSpPr>
        <p:spPr>
          <a:xfrm>
            <a:off x="11643968" y="2005371"/>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82" name="Text Placeholder 35">
            <a:extLst>
              <a:ext uri="{FF2B5EF4-FFF2-40B4-BE49-F238E27FC236}">
                <a16:creationId xmlns:a16="http://schemas.microsoft.com/office/drawing/2014/main" id="{56819D06-F811-E547-AC1F-B4F4675B34C6}"/>
              </a:ext>
            </a:extLst>
          </p:cNvPr>
          <p:cNvSpPr>
            <a:spLocks noGrp="1"/>
          </p:cNvSpPr>
          <p:nvPr>
            <p:ph type="body" sz="quarter" idx="81" hasCustomPrompt="1"/>
          </p:nvPr>
        </p:nvSpPr>
        <p:spPr>
          <a:xfrm>
            <a:off x="11452057" y="1700571"/>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83" name="Text Placeholder 35">
            <a:extLst>
              <a:ext uri="{FF2B5EF4-FFF2-40B4-BE49-F238E27FC236}">
                <a16:creationId xmlns:a16="http://schemas.microsoft.com/office/drawing/2014/main" id="{A8A2FD40-E389-0647-9FB8-4ECAC77C7DEF}"/>
              </a:ext>
            </a:extLst>
          </p:cNvPr>
          <p:cNvSpPr>
            <a:spLocks noGrp="1"/>
          </p:cNvSpPr>
          <p:nvPr>
            <p:ph type="body" sz="quarter" idx="82" hasCustomPrompt="1"/>
          </p:nvPr>
        </p:nvSpPr>
        <p:spPr>
          <a:xfrm>
            <a:off x="11587524" y="1474793"/>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84" name="Text Placeholder 35">
            <a:extLst>
              <a:ext uri="{FF2B5EF4-FFF2-40B4-BE49-F238E27FC236}">
                <a16:creationId xmlns:a16="http://schemas.microsoft.com/office/drawing/2014/main" id="{E9A328A5-9566-8445-B8EE-F7945112C90D}"/>
              </a:ext>
            </a:extLst>
          </p:cNvPr>
          <p:cNvSpPr>
            <a:spLocks noGrp="1"/>
          </p:cNvSpPr>
          <p:nvPr>
            <p:ph type="body" sz="quarter" idx="83" hasCustomPrompt="1"/>
          </p:nvPr>
        </p:nvSpPr>
        <p:spPr>
          <a:xfrm>
            <a:off x="9341035" y="3360037"/>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85" name="Text Placeholder 2">
            <a:extLst>
              <a:ext uri="{FF2B5EF4-FFF2-40B4-BE49-F238E27FC236}">
                <a16:creationId xmlns:a16="http://schemas.microsoft.com/office/drawing/2014/main" id="{25420B97-FB0D-8740-89D3-5657CF27F6C5}"/>
              </a:ext>
            </a:extLst>
          </p:cNvPr>
          <p:cNvSpPr>
            <a:spLocks noGrp="1"/>
          </p:cNvSpPr>
          <p:nvPr>
            <p:ph type="body" sz="quarter" idx="84" hasCustomPrompt="1"/>
          </p:nvPr>
        </p:nvSpPr>
        <p:spPr>
          <a:xfrm>
            <a:off x="9487521" y="3327251"/>
            <a:ext cx="73496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MAURITIUS</a:t>
            </a:r>
          </a:p>
        </p:txBody>
      </p:sp>
      <p:sp>
        <p:nvSpPr>
          <p:cNvPr id="86" name="Text Placeholder 2">
            <a:extLst>
              <a:ext uri="{FF2B5EF4-FFF2-40B4-BE49-F238E27FC236}">
                <a16:creationId xmlns:a16="http://schemas.microsoft.com/office/drawing/2014/main" id="{D7C831C6-8D94-F648-BCAF-BCD1EFB8F605}"/>
              </a:ext>
            </a:extLst>
          </p:cNvPr>
          <p:cNvSpPr>
            <a:spLocks noGrp="1"/>
          </p:cNvSpPr>
          <p:nvPr>
            <p:ph type="body" sz="quarter" idx="85" hasCustomPrompt="1"/>
          </p:nvPr>
        </p:nvSpPr>
        <p:spPr>
          <a:xfrm>
            <a:off x="10290925" y="2490795"/>
            <a:ext cx="73496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SINGAPORE</a:t>
            </a:r>
          </a:p>
        </p:txBody>
      </p:sp>
      <p:sp>
        <p:nvSpPr>
          <p:cNvPr id="87" name="Text Placeholder 2">
            <a:extLst>
              <a:ext uri="{FF2B5EF4-FFF2-40B4-BE49-F238E27FC236}">
                <a16:creationId xmlns:a16="http://schemas.microsoft.com/office/drawing/2014/main" id="{BA2DA975-3AD8-034D-A60B-AB0CD4A5A56B}"/>
              </a:ext>
            </a:extLst>
          </p:cNvPr>
          <p:cNvSpPr>
            <a:spLocks noGrp="1"/>
          </p:cNvSpPr>
          <p:nvPr>
            <p:ph type="body" sz="quarter" idx="86" hasCustomPrompt="1"/>
          </p:nvPr>
        </p:nvSpPr>
        <p:spPr>
          <a:xfrm>
            <a:off x="10869496" y="1971438"/>
            <a:ext cx="73496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MANILA</a:t>
            </a:r>
          </a:p>
        </p:txBody>
      </p:sp>
      <p:sp>
        <p:nvSpPr>
          <p:cNvPr id="88" name="Text Placeholder 2">
            <a:extLst>
              <a:ext uri="{FF2B5EF4-FFF2-40B4-BE49-F238E27FC236}">
                <a16:creationId xmlns:a16="http://schemas.microsoft.com/office/drawing/2014/main" id="{31406165-FE29-A14A-8FB2-1BAF58E432EE}"/>
              </a:ext>
            </a:extLst>
          </p:cNvPr>
          <p:cNvSpPr>
            <a:spLocks noGrp="1"/>
          </p:cNvSpPr>
          <p:nvPr>
            <p:ph type="body" sz="quarter" idx="87" hasCustomPrompt="1"/>
          </p:nvPr>
        </p:nvSpPr>
        <p:spPr>
          <a:xfrm>
            <a:off x="10591030" y="1671138"/>
            <a:ext cx="817341"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HONG KONG</a:t>
            </a:r>
          </a:p>
        </p:txBody>
      </p:sp>
      <p:sp>
        <p:nvSpPr>
          <p:cNvPr id="89" name="Text Placeholder 2">
            <a:extLst>
              <a:ext uri="{FF2B5EF4-FFF2-40B4-BE49-F238E27FC236}">
                <a16:creationId xmlns:a16="http://schemas.microsoft.com/office/drawing/2014/main" id="{DD3B4250-0B56-6546-ABC1-3C70CA978C9A}"/>
              </a:ext>
            </a:extLst>
          </p:cNvPr>
          <p:cNvSpPr>
            <a:spLocks noGrp="1"/>
          </p:cNvSpPr>
          <p:nvPr>
            <p:ph type="body" sz="quarter" idx="88" hasCustomPrompt="1"/>
          </p:nvPr>
        </p:nvSpPr>
        <p:spPr>
          <a:xfrm>
            <a:off x="10805353" y="1443263"/>
            <a:ext cx="73496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SHANGHAI</a:t>
            </a:r>
          </a:p>
        </p:txBody>
      </p:sp>
      <p:sp>
        <p:nvSpPr>
          <p:cNvPr id="90" name="Text Placeholder 35">
            <a:extLst>
              <a:ext uri="{FF2B5EF4-FFF2-40B4-BE49-F238E27FC236}">
                <a16:creationId xmlns:a16="http://schemas.microsoft.com/office/drawing/2014/main" id="{7DEADE3A-A5ED-974E-B468-D4031A9F03F4}"/>
              </a:ext>
            </a:extLst>
          </p:cNvPr>
          <p:cNvSpPr>
            <a:spLocks noGrp="1"/>
          </p:cNvSpPr>
          <p:nvPr>
            <p:ph type="body" sz="quarter" idx="89" hasCustomPrompt="1"/>
          </p:nvPr>
        </p:nvSpPr>
        <p:spPr>
          <a:xfrm>
            <a:off x="7590517" y="550997"/>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91" name="Text Placeholder 35">
            <a:extLst>
              <a:ext uri="{FF2B5EF4-FFF2-40B4-BE49-F238E27FC236}">
                <a16:creationId xmlns:a16="http://schemas.microsoft.com/office/drawing/2014/main" id="{95D985DE-76B2-5D40-BFC1-5FB27375CAB1}"/>
              </a:ext>
            </a:extLst>
          </p:cNvPr>
          <p:cNvSpPr>
            <a:spLocks noGrp="1"/>
          </p:cNvSpPr>
          <p:nvPr>
            <p:ph type="body" sz="quarter" idx="90" hasCustomPrompt="1"/>
          </p:nvPr>
        </p:nvSpPr>
        <p:spPr>
          <a:xfrm>
            <a:off x="7460695" y="426820"/>
            <a:ext cx="115887" cy="117475"/>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92" name="Text Placeholder 2">
            <a:extLst>
              <a:ext uri="{FF2B5EF4-FFF2-40B4-BE49-F238E27FC236}">
                <a16:creationId xmlns:a16="http://schemas.microsoft.com/office/drawing/2014/main" id="{A51BBBF8-4C42-5145-90AF-CA7BA7AF5F25}"/>
              </a:ext>
            </a:extLst>
          </p:cNvPr>
          <p:cNvSpPr>
            <a:spLocks noGrp="1"/>
          </p:cNvSpPr>
          <p:nvPr>
            <p:ph type="body" sz="quarter" idx="91" hasCustomPrompt="1"/>
          </p:nvPr>
        </p:nvSpPr>
        <p:spPr>
          <a:xfrm>
            <a:off x="7726019" y="446492"/>
            <a:ext cx="799620"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AMSTERDAM</a:t>
            </a:r>
          </a:p>
        </p:txBody>
      </p:sp>
      <p:sp>
        <p:nvSpPr>
          <p:cNvPr id="93" name="Text Placeholder 2">
            <a:extLst>
              <a:ext uri="{FF2B5EF4-FFF2-40B4-BE49-F238E27FC236}">
                <a16:creationId xmlns:a16="http://schemas.microsoft.com/office/drawing/2014/main" id="{EA3624D8-EAE3-5242-A18C-E7E82B21ADA1}"/>
              </a:ext>
            </a:extLst>
          </p:cNvPr>
          <p:cNvSpPr>
            <a:spLocks noGrp="1"/>
          </p:cNvSpPr>
          <p:nvPr>
            <p:ph type="body" sz="quarter" idx="92" hasCustomPrompt="1"/>
          </p:nvPr>
        </p:nvSpPr>
        <p:spPr>
          <a:xfrm>
            <a:off x="6795914" y="390047"/>
            <a:ext cx="612128" cy="183045"/>
          </a:xfrm>
          <a:solidFill>
            <a:srgbClr val="383838"/>
          </a:solidFill>
        </p:spPr>
        <p:txBody>
          <a:bodyPr anchor="ctr" anchorCtr="0">
            <a:noAutofit/>
          </a:bodyPr>
          <a:lstStyle>
            <a:lvl1pPr marL="0" indent="0" algn="ctr">
              <a:buNone/>
              <a:defRPr sz="900" b="1" spc="-4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LONDON</a:t>
            </a:r>
          </a:p>
        </p:txBody>
      </p:sp>
      <p:sp>
        <p:nvSpPr>
          <p:cNvPr id="94" name="Text Placeholder 4">
            <a:extLst>
              <a:ext uri="{FF2B5EF4-FFF2-40B4-BE49-F238E27FC236}">
                <a16:creationId xmlns:a16="http://schemas.microsoft.com/office/drawing/2014/main" id="{209BE9C0-7C6A-0149-B40A-994DDB9C3EC3}"/>
              </a:ext>
            </a:extLst>
          </p:cNvPr>
          <p:cNvSpPr>
            <a:spLocks noGrp="1"/>
          </p:cNvSpPr>
          <p:nvPr>
            <p:ph type="body" sz="quarter" idx="93" hasCustomPrompt="1"/>
          </p:nvPr>
        </p:nvSpPr>
        <p:spPr>
          <a:xfrm>
            <a:off x="11416670" y="1610425"/>
            <a:ext cx="77928" cy="77928"/>
          </a:xfrm>
          <a:blipFill>
            <a:blip r:embed="rId5"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800"/>
            </a:lvl1pPr>
          </a:lstStyle>
          <a:p>
            <a:pPr lvl="0"/>
            <a:r>
              <a:rPr lang="en-US" dirty="0"/>
              <a:t> </a:t>
            </a:r>
          </a:p>
        </p:txBody>
      </p:sp>
      <p:sp>
        <p:nvSpPr>
          <p:cNvPr id="103" name="Text Placeholder 9">
            <a:extLst>
              <a:ext uri="{FF2B5EF4-FFF2-40B4-BE49-F238E27FC236}">
                <a16:creationId xmlns:a16="http://schemas.microsoft.com/office/drawing/2014/main" id="{E08D6CF4-6EA2-9145-89C9-0707AF5263E0}"/>
              </a:ext>
            </a:extLst>
          </p:cNvPr>
          <p:cNvSpPr>
            <a:spLocks noGrp="1"/>
          </p:cNvSpPr>
          <p:nvPr>
            <p:ph type="body" sz="quarter" idx="94" hasCustomPrompt="1"/>
          </p:nvPr>
        </p:nvSpPr>
        <p:spPr>
          <a:xfrm>
            <a:off x="6585403" y="5484975"/>
            <a:ext cx="1519238" cy="406400"/>
          </a:xfrm>
        </p:spPr>
        <p:txBody>
          <a:bodyPr/>
          <a:lstStyle>
            <a:lvl1pPr marL="0" indent="0">
              <a:buNone/>
              <a:defRPr lang="en-US" sz="2800" b="1" dirty="0">
                <a:solidFill>
                  <a:srgbClr val="383838"/>
                </a:solidFill>
              </a:defRPr>
            </a:lvl1pPr>
          </a:lstStyle>
          <a:p>
            <a:pPr algn="ctr"/>
            <a:r>
              <a:rPr lang="en-US" sz="2800" b="1" dirty="0">
                <a:latin typeface="+mj-lt"/>
              </a:rPr>
              <a:t>4,900+</a:t>
            </a:r>
          </a:p>
        </p:txBody>
      </p:sp>
      <p:sp>
        <p:nvSpPr>
          <p:cNvPr id="104" name="Text Placeholder 11">
            <a:extLst>
              <a:ext uri="{FF2B5EF4-FFF2-40B4-BE49-F238E27FC236}">
                <a16:creationId xmlns:a16="http://schemas.microsoft.com/office/drawing/2014/main" id="{384A8B3F-AA8F-6D46-8548-69D0820351BC}"/>
              </a:ext>
            </a:extLst>
          </p:cNvPr>
          <p:cNvSpPr>
            <a:spLocks noGrp="1"/>
          </p:cNvSpPr>
          <p:nvPr>
            <p:ph type="body" sz="quarter" idx="95" hasCustomPrompt="1"/>
          </p:nvPr>
        </p:nvSpPr>
        <p:spPr>
          <a:xfrm>
            <a:off x="6691313" y="5935853"/>
            <a:ext cx="1327150" cy="246063"/>
          </a:xfrm>
          <a:solidFill>
            <a:srgbClr val="383838"/>
          </a:solidFill>
        </p:spPr>
        <p:txBody>
          <a:bodyPr anchor="ctr" anchorCtr="0">
            <a:noAutofit/>
          </a:bodyPr>
          <a:lstStyle>
            <a:lvl1pPr marL="0" indent="0" algn="ctr">
              <a:buNone/>
              <a:defRPr sz="1050" spc="90" baseline="0">
                <a:solidFill>
                  <a:schemeClr val="bg1"/>
                </a:solidFill>
              </a:defRPr>
            </a:lvl1pPr>
          </a:lstStyle>
          <a:p>
            <a:pPr lvl="0"/>
            <a:r>
              <a:rPr lang="en-US" dirty="0"/>
              <a:t>TEAM MEMBERS</a:t>
            </a:r>
          </a:p>
        </p:txBody>
      </p:sp>
      <p:sp>
        <p:nvSpPr>
          <p:cNvPr id="105" name="Text Placeholder 9">
            <a:extLst>
              <a:ext uri="{FF2B5EF4-FFF2-40B4-BE49-F238E27FC236}">
                <a16:creationId xmlns:a16="http://schemas.microsoft.com/office/drawing/2014/main" id="{4F15C391-7D77-CB4D-B173-A7C9EF4018D1}"/>
              </a:ext>
            </a:extLst>
          </p:cNvPr>
          <p:cNvSpPr>
            <a:spLocks noGrp="1"/>
          </p:cNvSpPr>
          <p:nvPr>
            <p:ph type="body" sz="quarter" idx="96" hasCustomPrompt="1"/>
          </p:nvPr>
        </p:nvSpPr>
        <p:spPr>
          <a:xfrm>
            <a:off x="5323505" y="5484975"/>
            <a:ext cx="1138718" cy="406400"/>
          </a:xfrm>
        </p:spPr>
        <p:txBody>
          <a:bodyPr/>
          <a:lstStyle>
            <a:lvl1pPr marL="0" indent="0">
              <a:buNone/>
              <a:defRPr lang="en-US" sz="2800" b="1" dirty="0">
                <a:solidFill>
                  <a:srgbClr val="383838"/>
                </a:solidFill>
              </a:defRPr>
            </a:lvl1pPr>
          </a:lstStyle>
          <a:p>
            <a:pPr algn="ctr"/>
            <a:r>
              <a:rPr lang="en-US" sz="2800" b="1" dirty="0">
                <a:latin typeface="+mj-lt"/>
              </a:rPr>
              <a:t>6</a:t>
            </a:r>
          </a:p>
        </p:txBody>
      </p:sp>
      <p:sp>
        <p:nvSpPr>
          <p:cNvPr id="106" name="Text Placeholder 11">
            <a:extLst>
              <a:ext uri="{FF2B5EF4-FFF2-40B4-BE49-F238E27FC236}">
                <a16:creationId xmlns:a16="http://schemas.microsoft.com/office/drawing/2014/main" id="{7AEA369C-1DC5-D448-8715-941982216F43}"/>
              </a:ext>
            </a:extLst>
          </p:cNvPr>
          <p:cNvSpPr>
            <a:spLocks noGrp="1"/>
          </p:cNvSpPr>
          <p:nvPr>
            <p:ph type="body" sz="quarter" idx="97" hasCustomPrompt="1"/>
          </p:nvPr>
        </p:nvSpPr>
        <p:spPr>
          <a:xfrm>
            <a:off x="5323505" y="5935853"/>
            <a:ext cx="1138718" cy="246063"/>
          </a:xfrm>
          <a:solidFill>
            <a:srgbClr val="383838"/>
          </a:solidFill>
        </p:spPr>
        <p:txBody>
          <a:bodyPr anchor="ctr" anchorCtr="0">
            <a:noAutofit/>
          </a:bodyPr>
          <a:lstStyle>
            <a:lvl1pPr marL="0" indent="0" algn="ctr">
              <a:buNone/>
              <a:defRPr sz="1050" spc="90" baseline="0">
                <a:solidFill>
                  <a:schemeClr val="bg1"/>
                </a:solidFill>
              </a:defRPr>
            </a:lvl1pPr>
          </a:lstStyle>
          <a:p>
            <a:pPr lvl="0"/>
            <a:r>
              <a:rPr lang="en-US" dirty="0"/>
              <a:t>CONTINENTS</a:t>
            </a:r>
          </a:p>
        </p:txBody>
      </p:sp>
      <p:sp>
        <p:nvSpPr>
          <p:cNvPr id="107" name="Text Placeholder 9">
            <a:extLst>
              <a:ext uri="{FF2B5EF4-FFF2-40B4-BE49-F238E27FC236}">
                <a16:creationId xmlns:a16="http://schemas.microsoft.com/office/drawing/2014/main" id="{8D7E6495-711C-C944-8A49-71A5BA1DE59B}"/>
              </a:ext>
            </a:extLst>
          </p:cNvPr>
          <p:cNvSpPr>
            <a:spLocks noGrp="1"/>
          </p:cNvSpPr>
          <p:nvPr>
            <p:ph type="body" sz="quarter" idx="98" hasCustomPrompt="1"/>
          </p:nvPr>
        </p:nvSpPr>
        <p:spPr>
          <a:xfrm>
            <a:off x="8223768" y="5484975"/>
            <a:ext cx="1186004" cy="406400"/>
          </a:xfrm>
        </p:spPr>
        <p:txBody>
          <a:bodyPr/>
          <a:lstStyle>
            <a:lvl1pPr marL="0" indent="0">
              <a:buNone/>
              <a:defRPr lang="en-US" sz="2800" b="1" dirty="0">
                <a:solidFill>
                  <a:srgbClr val="383838"/>
                </a:solidFill>
              </a:defRPr>
            </a:lvl1pPr>
          </a:lstStyle>
          <a:p>
            <a:pPr algn="ctr"/>
            <a:r>
              <a:rPr lang="en-US" sz="2800" b="1" dirty="0">
                <a:latin typeface="+mj-lt"/>
              </a:rPr>
              <a:t>35</a:t>
            </a:r>
          </a:p>
        </p:txBody>
      </p:sp>
      <p:sp>
        <p:nvSpPr>
          <p:cNvPr id="108" name="Text Placeholder 11">
            <a:extLst>
              <a:ext uri="{FF2B5EF4-FFF2-40B4-BE49-F238E27FC236}">
                <a16:creationId xmlns:a16="http://schemas.microsoft.com/office/drawing/2014/main" id="{B6D8B8B6-9556-6A48-A0D6-81C76DE52433}"/>
              </a:ext>
            </a:extLst>
          </p:cNvPr>
          <p:cNvSpPr>
            <a:spLocks noGrp="1"/>
          </p:cNvSpPr>
          <p:nvPr>
            <p:ph type="body" sz="quarter" idx="99" hasCustomPrompt="1"/>
          </p:nvPr>
        </p:nvSpPr>
        <p:spPr>
          <a:xfrm>
            <a:off x="8260986" y="5935853"/>
            <a:ext cx="1111569" cy="246063"/>
          </a:xfrm>
          <a:solidFill>
            <a:srgbClr val="383838"/>
          </a:solidFill>
        </p:spPr>
        <p:txBody>
          <a:bodyPr anchor="ctr" anchorCtr="0">
            <a:noAutofit/>
          </a:bodyPr>
          <a:lstStyle>
            <a:lvl1pPr marL="0" indent="0" algn="ctr">
              <a:buNone/>
              <a:defRPr sz="1050" spc="90" baseline="0">
                <a:solidFill>
                  <a:schemeClr val="bg1"/>
                </a:solidFill>
              </a:defRPr>
            </a:lvl1pPr>
          </a:lstStyle>
          <a:p>
            <a:pPr lvl="0"/>
            <a:r>
              <a:rPr lang="en-US" dirty="0"/>
              <a:t>COUNTRIES</a:t>
            </a:r>
          </a:p>
        </p:txBody>
      </p:sp>
      <p:sp>
        <p:nvSpPr>
          <p:cNvPr id="109" name="Text Placeholder 9">
            <a:extLst>
              <a:ext uri="{FF2B5EF4-FFF2-40B4-BE49-F238E27FC236}">
                <a16:creationId xmlns:a16="http://schemas.microsoft.com/office/drawing/2014/main" id="{0404CD69-BF68-094C-8810-2972AE02B513}"/>
              </a:ext>
            </a:extLst>
          </p:cNvPr>
          <p:cNvSpPr>
            <a:spLocks noGrp="1"/>
          </p:cNvSpPr>
          <p:nvPr>
            <p:ph type="body" sz="quarter" idx="100" hasCustomPrompt="1"/>
          </p:nvPr>
        </p:nvSpPr>
        <p:spPr>
          <a:xfrm>
            <a:off x="9675926" y="5484975"/>
            <a:ext cx="1519238" cy="406400"/>
          </a:xfrm>
        </p:spPr>
        <p:txBody>
          <a:bodyPr/>
          <a:lstStyle>
            <a:lvl1pPr marL="0" indent="0">
              <a:buNone/>
              <a:defRPr lang="en-US" sz="2800" b="1" dirty="0">
                <a:solidFill>
                  <a:srgbClr val="383838"/>
                </a:solidFill>
              </a:defRPr>
            </a:lvl1pPr>
          </a:lstStyle>
          <a:p>
            <a:pPr algn="ctr"/>
            <a:r>
              <a:rPr lang="en-US" sz="2800" b="1" dirty="0">
                <a:latin typeface="+mj-lt"/>
              </a:rPr>
              <a:t>1</a:t>
            </a:r>
          </a:p>
        </p:txBody>
      </p:sp>
      <p:sp>
        <p:nvSpPr>
          <p:cNvPr id="110" name="Text Placeholder 11">
            <a:extLst>
              <a:ext uri="{FF2B5EF4-FFF2-40B4-BE49-F238E27FC236}">
                <a16:creationId xmlns:a16="http://schemas.microsoft.com/office/drawing/2014/main" id="{75E2BA00-E86A-8D4C-ABFB-23CD5487E983}"/>
              </a:ext>
            </a:extLst>
          </p:cNvPr>
          <p:cNvSpPr>
            <a:spLocks noGrp="1"/>
          </p:cNvSpPr>
          <p:nvPr>
            <p:ph type="body" sz="quarter" idx="101" hasCustomPrompt="1"/>
          </p:nvPr>
        </p:nvSpPr>
        <p:spPr>
          <a:xfrm>
            <a:off x="9571719" y="5935853"/>
            <a:ext cx="1727652" cy="246063"/>
          </a:xfrm>
          <a:solidFill>
            <a:srgbClr val="383838"/>
          </a:solidFill>
        </p:spPr>
        <p:txBody>
          <a:bodyPr anchor="ctr" anchorCtr="0">
            <a:noAutofit/>
          </a:bodyPr>
          <a:lstStyle>
            <a:lvl1pPr marL="0" indent="0" algn="ctr">
              <a:buNone/>
              <a:defRPr sz="1050" spc="90" baseline="0">
                <a:solidFill>
                  <a:schemeClr val="bg1"/>
                </a:solidFill>
              </a:defRPr>
            </a:lvl1pPr>
          </a:lstStyle>
          <a:p>
            <a:pPr lvl="0"/>
            <a:r>
              <a:rPr lang="en-US" dirty="0"/>
              <a:t>DYNAMIC STRUCTURE</a:t>
            </a:r>
          </a:p>
        </p:txBody>
      </p:sp>
      <p:sp>
        <p:nvSpPr>
          <p:cNvPr id="95" name="Rectangle 94">
            <a:extLst>
              <a:ext uri="{FF2B5EF4-FFF2-40B4-BE49-F238E27FC236}">
                <a16:creationId xmlns:a16="http://schemas.microsoft.com/office/drawing/2014/main" id="{379417C7-C7AA-8648-B562-5E9ADA680118}"/>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0E2B55C6-98F0-8849-BB65-E5B391FC42AC}"/>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915201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ToEnd_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4E40A-76A9-324B-8C4B-6A0B8A0423A8}"/>
              </a:ext>
            </a:extLst>
          </p:cNvPr>
          <p:cNvPicPr>
            <a:picLocks noChangeAspect="1"/>
          </p:cNvPicPr>
          <p:nvPr userDrawn="1"/>
        </p:nvPicPr>
        <p:blipFill>
          <a:blip r:embed="rId2"/>
          <a:srcRect/>
          <a:stretch/>
        </p:blipFill>
        <p:spPr>
          <a:xfrm>
            <a:off x="0" y="0"/>
            <a:ext cx="12192000" cy="3746500"/>
          </a:xfrm>
          <a:prstGeom prst="rect">
            <a:avLst/>
          </a:prstGeom>
        </p:spPr>
      </p:pic>
      <p:sp>
        <p:nvSpPr>
          <p:cNvPr id="34" name="TextBox 33">
            <a:extLst>
              <a:ext uri="{FF2B5EF4-FFF2-40B4-BE49-F238E27FC236}">
                <a16:creationId xmlns:a16="http://schemas.microsoft.com/office/drawing/2014/main" id="{7BCDF4D5-D975-4475-967E-93A4656FADF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10">
            <a:extLst>
              <a:ext uri="{FF2B5EF4-FFF2-40B4-BE49-F238E27FC236}">
                <a16:creationId xmlns:a16="http://schemas.microsoft.com/office/drawing/2014/main" id="{EE53AA1B-BDC2-D545-AEC1-5E2D83D26DF6}"/>
              </a:ext>
            </a:extLst>
          </p:cNvPr>
          <p:cNvSpPr>
            <a:spLocks noGrp="1"/>
          </p:cNvSpPr>
          <p:nvPr>
            <p:ph type="body" sz="quarter" idx="104" hasCustomPrompt="1"/>
          </p:nvPr>
        </p:nvSpPr>
        <p:spPr>
          <a:xfrm>
            <a:off x="836613" y="2024954"/>
            <a:ext cx="10463212" cy="290512"/>
          </a:xfrm>
          <a:prstGeom prst="homePlate">
            <a:avLst/>
          </a:prstGeom>
          <a:solidFill>
            <a:srgbClr val="383838"/>
          </a:solidFill>
        </p:spPr>
        <p:txBody>
          <a:bodyPr>
            <a:noAutofit/>
          </a:bodyPr>
          <a:lstStyle>
            <a:lvl1pPr marL="0" indent="0">
              <a:buNone/>
              <a:defRPr sz="1600"/>
            </a:lvl1pPr>
          </a:lstStyle>
          <a:p>
            <a:pPr lvl="0"/>
            <a:r>
              <a:rPr lang="en-US" dirty="0"/>
              <a:t> </a:t>
            </a:r>
          </a:p>
        </p:txBody>
      </p:sp>
      <p:sp>
        <p:nvSpPr>
          <p:cNvPr id="97" name="Text Placeholder 10">
            <a:extLst>
              <a:ext uri="{FF2B5EF4-FFF2-40B4-BE49-F238E27FC236}">
                <a16:creationId xmlns:a16="http://schemas.microsoft.com/office/drawing/2014/main" id="{656DA544-F12C-0C4F-9832-71F1D0515E1E}"/>
              </a:ext>
            </a:extLst>
          </p:cNvPr>
          <p:cNvSpPr>
            <a:spLocks noGrp="1"/>
          </p:cNvSpPr>
          <p:nvPr>
            <p:ph type="body" sz="quarter" idx="105" hasCustomPrompt="1"/>
          </p:nvPr>
        </p:nvSpPr>
        <p:spPr>
          <a:xfrm>
            <a:off x="836613" y="2533198"/>
            <a:ext cx="10463212" cy="246221"/>
          </a:xfrm>
          <a:prstGeom prst="homePlate">
            <a:avLst/>
          </a:prstGeom>
          <a:solidFill>
            <a:srgbClr val="D9D9DB"/>
          </a:solidFill>
        </p:spPr>
        <p:txBody>
          <a:bodyPr>
            <a:noAutofit/>
          </a:bodyPr>
          <a:lstStyle>
            <a:lvl1pPr marL="0" indent="0">
              <a:buNone/>
              <a:defRPr sz="1600"/>
            </a:lvl1pPr>
          </a:lstStyle>
          <a:p>
            <a:pPr lvl="0"/>
            <a:r>
              <a:rPr lang="en-US" dirty="0"/>
              <a:t> </a:t>
            </a:r>
          </a:p>
        </p:txBody>
      </p:sp>
      <p:sp>
        <p:nvSpPr>
          <p:cNvPr id="124" name="Text Placeholder 11">
            <a:extLst>
              <a:ext uri="{FF2B5EF4-FFF2-40B4-BE49-F238E27FC236}">
                <a16:creationId xmlns:a16="http://schemas.microsoft.com/office/drawing/2014/main" id="{5F28EA24-EC39-D742-98E0-968D5FDC69DA}"/>
              </a:ext>
            </a:extLst>
          </p:cNvPr>
          <p:cNvSpPr>
            <a:spLocks noGrp="1"/>
          </p:cNvSpPr>
          <p:nvPr>
            <p:ph type="body" sz="quarter" idx="126" hasCustomPrompt="1"/>
          </p:nvPr>
        </p:nvSpPr>
        <p:spPr>
          <a:xfrm>
            <a:off x="4685298" y="2545728"/>
            <a:ext cx="2794762" cy="230949"/>
          </a:xfrm>
          <a:noFill/>
        </p:spPr>
        <p:txBody>
          <a:bodyPr anchor="ctr" anchorCtr="0">
            <a:noAutofit/>
          </a:bodyPr>
          <a:lstStyle>
            <a:lvl1pPr marL="0" indent="0" algn="ctr">
              <a:buNone/>
              <a:defRPr sz="1050" b="1" spc="30" baseline="0">
                <a:solidFill>
                  <a:srgbClr val="2D2A26"/>
                </a:solidFill>
              </a:defRPr>
            </a:lvl1pPr>
          </a:lstStyle>
          <a:p>
            <a:pPr lvl="0"/>
            <a:r>
              <a:rPr lang="en-US" dirty="0"/>
              <a:t>ACCOUNT MANAGEMENT</a:t>
            </a:r>
          </a:p>
        </p:txBody>
      </p:sp>
      <p:sp>
        <p:nvSpPr>
          <p:cNvPr id="125" name="Text Placeholder 11">
            <a:extLst>
              <a:ext uri="{FF2B5EF4-FFF2-40B4-BE49-F238E27FC236}">
                <a16:creationId xmlns:a16="http://schemas.microsoft.com/office/drawing/2014/main" id="{92052424-0A0A-DC4F-A1C0-9479E808594B}"/>
              </a:ext>
            </a:extLst>
          </p:cNvPr>
          <p:cNvSpPr>
            <a:spLocks noGrp="1"/>
          </p:cNvSpPr>
          <p:nvPr>
            <p:ph type="body" sz="quarter" idx="127" hasCustomPrompt="1"/>
          </p:nvPr>
        </p:nvSpPr>
        <p:spPr>
          <a:xfrm>
            <a:off x="4176131" y="2077909"/>
            <a:ext cx="1891292"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AMPLIFICATION</a:t>
            </a:r>
          </a:p>
        </p:txBody>
      </p:sp>
      <p:sp>
        <p:nvSpPr>
          <p:cNvPr id="126" name="Text Placeholder 11">
            <a:extLst>
              <a:ext uri="{FF2B5EF4-FFF2-40B4-BE49-F238E27FC236}">
                <a16:creationId xmlns:a16="http://schemas.microsoft.com/office/drawing/2014/main" id="{ABC3A664-59B0-8545-8B13-99CE8946DFCE}"/>
              </a:ext>
            </a:extLst>
          </p:cNvPr>
          <p:cNvSpPr>
            <a:spLocks noGrp="1"/>
          </p:cNvSpPr>
          <p:nvPr>
            <p:ph type="body" sz="quarter" idx="128" hasCustomPrompt="1"/>
          </p:nvPr>
        </p:nvSpPr>
        <p:spPr>
          <a:xfrm>
            <a:off x="6190306"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REACH</a:t>
            </a:r>
          </a:p>
        </p:txBody>
      </p:sp>
      <p:sp>
        <p:nvSpPr>
          <p:cNvPr id="127" name="Text Placeholder 11">
            <a:extLst>
              <a:ext uri="{FF2B5EF4-FFF2-40B4-BE49-F238E27FC236}">
                <a16:creationId xmlns:a16="http://schemas.microsoft.com/office/drawing/2014/main" id="{6639993C-8B9E-7C48-B1F9-3846B71DCC24}"/>
              </a:ext>
            </a:extLst>
          </p:cNvPr>
          <p:cNvSpPr>
            <a:spLocks noGrp="1"/>
          </p:cNvSpPr>
          <p:nvPr>
            <p:ph type="body" sz="quarter" idx="129" hasCustomPrompt="1"/>
          </p:nvPr>
        </p:nvSpPr>
        <p:spPr>
          <a:xfrm>
            <a:off x="7837364"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PRODUCTION</a:t>
            </a:r>
          </a:p>
        </p:txBody>
      </p:sp>
      <p:sp>
        <p:nvSpPr>
          <p:cNvPr id="128" name="Text Placeholder 11">
            <a:extLst>
              <a:ext uri="{FF2B5EF4-FFF2-40B4-BE49-F238E27FC236}">
                <a16:creationId xmlns:a16="http://schemas.microsoft.com/office/drawing/2014/main" id="{DD259FA9-3E35-814E-BB9B-8F97E61AD4F6}"/>
              </a:ext>
            </a:extLst>
          </p:cNvPr>
          <p:cNvSpPr>
            <a:spLocks noGrp="1"/>
          </p:cNvSpPr>
          <p:nvPr>
            <p:ph type="body" sz="quarter" idx="130" hasCustomPrompt="1"/>
          </p:nvPr>
        </p:nvSpPr>
        <p:spPr>
          <a:xfrm>
            <a:off x="2555425"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DESIGN</a:t>
            </a:r>
          </a:p>
        </p:txBody>
      </p:sp>
      <p:sp>
        <p:nvSpPr>
          <p:cNvPr id="129" name="Text Placeholder 11">
            <a:extLst>
              <a:ext uri="{FF2B5EF4-FFF2-40B4-BE49-F238E27FC236}">
                <a16:creationId xmlns:a16="http://schemas.microsoft.com/office/drawing/2014/main" id="{31FB0D3E-8B79-3C4C-A3CB-C55F5011348A}"/>
              </a:ext>
            </a:extLst>
          </p:cNvPr>
          <p:cNvSpPr>
            <a:spLocks noGrp="1"/>
          </p:cNvSpPr>
          <p:nvPr>
            <p:ph type="body" sz="quarter" idx="131" hasCustomPrompt="1"/>
          </p:nvPr>
        </p:nvSpPr>
        <p:spPr>
          <a:xfrm>
            <a:off x="855338" y="2077909"/>
            <a:ext cx="1660682"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INTELLIGENCE</a:t>
            </a:r>
          </a:p>
        </p:txBody>
      </p:sp>
      <p:sp>
        <p:nvSpPr>
          <p:cNvPr id="130" name="Text Placeholder 11">
            <a:extLst>
              <a:ext uri="{FF2B5EF4-FFF2-40B4-BE49-F238E27FC236}">
                <a16:creationId xmlns:a16="http://schemas.microsoft.com/office/drawing/2014/main" id="{9B482601-57BD-EA40-B75F-1C2F0CAB13A7}"/>
              </a:ext>
            </a:extLst>
          </p:cNvPr>
          <p:cNvSpPr>
            <a:spLocks noGrp="1"/>
          </p:cNvSpPr>
          <p:nvPr>
            <p:ph type="body" sz="quarter" idx="132" hasCustomPrompt="1"/>
          </p:nvPr>
        </p:nvSpPr>
        <p:spPr>
          <a:xfrm>
            <a:off x="9580973"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EXPRESSION</a:t>
            </a:r>
          </a:p>
        </p:txBody>
      </p:sp>
      <p:sp>
        <p:nvSpPr>
          <p:cNvPr id="98" name="Text Placeholder 10">
            <a:extLst>
              <a:ext uri="{FF2B5EF4-FFF2-40B4-BE49-F238E27FC236}">
                <a16:creationId xmlns:a16="http://schemas.microsoft.com/office/drawing/2014/main" id="{089C50D5-6773-3D45-9F0C-1C1905CE1D59}"/>
              </a:ext>
            </a:extLst>
          </p:cNvPr>
          <p:cNvSpPr>
            <a:spLocks noGrp="1"/>
          </p:cNvSpPr>
          <p:nvPr>
            <p:ph type="body" sz="quarter" idx="106" hasCustomPrompt="1"/>
          </p:nvPr>
        </p:nvSpPr>
        <p:spPr>
          <a:xfrm>
            <a:off x="836613" y="2952750"/>
            <a:ext cx="10463212" cy="246888"/>
          </a:xfrm>
          <a:prstGeom prst="homePlate">
            <a:avLst/>
          </a:prstGeom>
          <a:solidFill>
            <a:srgbClr val="2D2A26">
              <a:alpha val="30000"/>
            </a:srgbClr>
          </a:solidFill>
        </p:spPr>
        <p:txBody>
          <a:bodyPr>
            <a:noAutofit/>
          </a:bodyPr>
          <a:lstStyle>
            <a:lvl1pPr marL="0" indent="0">
              <a:buNone/>
              <a:defRPr sz="1600"/>
            </a:lvl1pPr>
          </a:lstStyle>
          <a:p>
            <a:pPr lvl="0"/>
            <a:r>
              <a:rPr lang="en-US" dirty="0"/>
              <a:t> </a:t>
            </a:r>
          </a:p>
        </p:txBody>
      </p:sp>
      <p:sp>
        <p:nvSpPr>
          <p:cNvPr id="13" name="Text Placeholder 12">
            <a:extLst>
              <a:ext uri="{FF2B5EF4-FFF2-40B4-BE49-F238E27FC236}">
                <a16:creationId xmlns:a16="http://schemas.microsoft.com/office/drawing/2014/main" id="{F2A55B2A-7105-E74C-BFD1-B40629459FF9}"/>
              </a:ext>
            </a:extLst>
          </p:cNvPr>
          <p:cNvSpPr>
            <a:spLocks noGrp="1"/>
          </p:cNvSpPr>
          <p:nvPr>
            <p:ph type="body" sz="quarter" idx="107" hasCustomPrompt="1"/>
          </p:nvPr>
        </p:nvSpPr>
        <p:spPr>
          <a:xfrm>
            <a:off x="836613" y="2952750"/>
            <a:ext cx="5232400" cy="246888"/>
          </a:xfrm>
          <a:solidFill>
            <a:srgbClr val="383838"/>
          </a:solidFill>
        </p:spPr>
        <p:txBody>
          <a:bodyPr>
            <a:noAutofit/>
          </a:bodyPr>
          <a:lstStyle>
            <a:lvl1pPr marL="0" indent="0">
              <a:buNone/>
              <a:defRPr sz="1600"/>
            </a:lvl1pPr>
          </a:lstStyle>
          <a:p>
            <a:pPr lvl="0"/>
            <a:r>
              <a:rPr lang="en-US" dirty="0"/>
              <a:t> </a:t>
            </a:r>
          </a:p>
        </p:txBody>
      </p:sp>
      <p:sp>
        <p:nvSpPr>
          <p:cNvPr id="99" name="Text Placeholder 10">
            <a:extLst>
              <a:ext uri="{FF2B5EF4-FFF2-40B4-BE49-F238E27FC236}">
                <a16:creationId xmlns:a16="http://schemas.microsoft.com/office/drawing/2014/main" id="{32878574-04A1-604E-BFFD-6DEFC74DF452}"/>
              </a:ext>
            </a:extLst>
          </p:cNvPr>
          <p:cNvSpPr>
            <a:spLocks noGrp="1"/>
          </p:cNvSpPr>
          <p:nvPr>
            <p:ph type="body" sz="quarter" idx="108" hasCustomPrompt="1"/>
          </p:nvPr>
        </p:nvSpPr>
        <p:spPr>
          <a:xfrm>
            <a:off x="6067423" y="3381391"/>
            <a:ext cx="5232401" cy="246221"/>
          </a:xfrm>
          <a:prstGeom prst="homePlate">
            <a:avLst/>
          </a:prstGeom>
          <a:solidFill>
            <a:srgbClr val="E50C14"/>
          </a:solidFill>
        </p:spPr>
        <p:txBody>
          <a:bodyPr>
            <a:noAutofit/>
          </a:bodyPr>
          <a:lstStyle>
            <a:lvl1pPr marL="0" indent="0">
              <a:buNone/>
              <a:defRPr sz="1600"/>
            </a:lvl1pPr>
          </a:lstStyle>
          <a:p>
            <a:pPr lvl="0"/>
            <a:r>
              <a:rPr lang="en-US" dirty="0"/>
              <a:t> </a:t>
            </a:r>
          </a:p>
        </p:txBody>
      </p:sp>
      <p:sp>
        <p:nvSpPr>
          <p:cNvPr id="100" name="Text Placeholder 12">
            <a:extLst>
              <a:ext uri="{FF2B5EF4-FFF2-40B4-BE49-F238E27FC236}">
                <a16:creationId xmlns:a16="http://schemas.microsoft.com/office/drawing/2014/main" id="{6B6E2C63-B4B7-BD45-9356-7EBA6EB966FB}"/>
              </a:ext>
            </a:extLst>
          </p:cNvPr>
          <p:cNvSpPr>
            <a:spLocks noGrp="1"/>
          </p:cNvSpPr>
          <p:nvPr>
            <p:ph type="body" sz="quarter" idx="109" hasCustomPrompt="1"/>
          </p:nvPr>
        </p:nvSpPr>
        <p:spPr>
          <a:xfrm>
            <a:off x="836613" y="3380724"/>
            <a:ext cx="5232400" cy="246888"/>
          </a:xfrm>
          <a:solidFill>
            <a:srgbClr val="E50C14">
              <a:alpha val="40000"/>
            </a:srgbClr>
          </a:solidFill>
        </p:spPr>
        <p:txBody>
          <a:bodyPr>
            <a:noAutofit/>
          </a:bodyPr>
          <a:lstStyle>
            <a:lvl1pPr marL="0" indent="0">
              <a:buNone/>
              <a:defRPr sz="1600"/>
            </a:lvl1pPr>
          </a:lstStyle>
          <a:p>
            <a:pPr lvl="0"/>
            <a:r>
              <a:rPr lang="en-US" dirty="0"/>
              <a:t> </a:t>
            </a:r>
          </a:p>
        </p:txBody>
      </p:sp>
      <p:sp>
        <p:nvSpPr>
          <p:cNvPr id="47" name="Text Placeholder 2">
            <a:extLst>
              <a:ext uri="{FF2B5EF4-FFF2-40B4-BE49-F238E27FC236}">
                <a16:creationId xmlns:a16="http://schemas.microsoft.com/office/drawing/2014/main" id="{359F0783-2C43-DC49-998E-1DAC4FB70791}"/>
              </a:ext>
            </a:extLst>
          </p:cNvPr>
          <p:cNvSpPr>
            <a:spLocks noGrp="1"/>
          </p:cNvSpPr>
          <p:nvPr>
            <p:ph type="body" sz="quarter" idx="44" hasCustomPrompt="1"/>
          </p:nvPr>
        </p:nvSpPr>
        <p:spPr>
          <a:xfrm>
            <a:off x="734755"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7" name="Text Placeholder 2">
            <a:extLst>
              <a:ext uri="{FF2B5EF4-FFF2-40B4-BE49-F238E27FC236}">
                <a16:creationId xmlns:a16="http://schemas.microsoft.com/office/drawing/2014/main" id="{1F9BABB4-36BA-964D-A63E-E55E5BA408A5}"/>
              </a:ext>
            </a:extLst>
          </p:cNvPr>
          <p:cNvSpPr>
            <a:spLocks noGrp="1"/>
          </p:cNvSpPr>
          <p:nvPr>
            <p:ph type="body" sz="quarter" idx="119" hasCustomPrompt="1"/>
          </p:nvPr>
        </p:nvSpPr>
        <p:spPr>
          <a:xfrm>
            <a:off x="3001428"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8" name="Text Placeholder 2">
            <a:extLst>
              <a:ext uri="{FF2B5EF4-FFF2-40B4-BE49-F238E27FC236}">
                <a16:creationId xmlns:a16="http://schemas.microsoft.com/office/drawing/2014/main" id="{537E5A3D-423E-2947-834A-E3CF9F1687E4}"/>
              </a:ext>
            </a:extLst>
          </p:cNvPr>
          <p:cNvSpPr>
            <a:spLocks noGrp="1"/>
          </p:cNvSpPr>
          <p:nvPr>
            <p:ph type="body" sz="quarter" idx="120" hasCustomPrompt="1"/>
          </p:nvPr>
        </p:nvSpPr>
        <p:spPr>
          <a:xfrm>
            <a:off x="5973959"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9" name="Text Placeholder 2">
            <a:extLst>
              <a:ext uri="{FF2B5EF4-FFF2-40B4-BE49-F238E27FC236}">
                <a16:creationId xmlns:a16="http://schemas.microsoft.com/office/drawing/2014/main" id="{FB7481BA-F281-6047-A9CA-17EC693FF0C7}"/>
              </a:ext>
            </a:extLst>
          </p:cNvPr>
          <p:cNvSpPr>
            <a:spLocks noGrp="1"/>
          </p:cNvSpPr>
          <p:nvPr>
            <p:ph type="body" sz="quarter" idx="121" hasCustomPrompt="1"/>
          </p:nvPr>
        </p:nvSpPr>
        <p:spPr>
          <a:xfrm>
            <a:off x="7745707"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0" name="Text Placeholder 2">
            <a:extLst>
              <a:ext uri="{FF2B5EF4-FFF2-40B4-BE49-F238E27FC236}">
                <a16:creationId xmlns:a16="http://schemas.microsoft.com/office/drawing/2014/main" id="{EA8A1B0E-ECFF-364D-A4DC-81994BA3219E}"/>
              </a:ext>
            </a:extLst>
          </p:cNvPr>
          <p:cNvSpPr>
            <a:spLocks noGrp="1"/>
          </p:cNvSpPr>
          <p:nvPr>
            <p:ph type="body" sz="quarter" idx="122" hasCustomPrompt="1"/>
          </p:nvPr>
        </p:nvSpPr>
        <p:spPr>
          <a:xfrm>
            <a:off x="10714194"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1" name="Text Placeholder 2">
            <a:extLst>
              <a:ext uri="{FF2B5EF4-FFF2-40B4-BE49-F238E27FC236}">
                <a16:creationId xmlns:a16="http://schemas.microsoft.com/office/drawing/2014/main" id="{07DCB280-4C1A-7B4D-A910-F1ACBE8ACE03}"/>
              </a:ext>
            </a:extLst>
          </p:cNvPr>
          <p:cNvSpPr>
            <a:spLocks noGrp="1"/>
          </p:cNvSpPr>
          <p:nvPr>
            <p:ph type="body" sz="quarter" idx="123" hasCustomPrompt="1"/>
          </p:nvPr>
        </p:nvSpPr>
        <p:spPr>
          <a:xfrm>
            <a:off x="9494994"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2" name="Text Placeholder 2">
            <a:extLst>
              <a:ext uri="{FF2B5EF4-FFF2-40B4-BE49-F238E27FC236}">
                <a16:creationId xmlns:a16="http://schemas.microsoft.com/office/drawing/2014/main" id="{3E504552-B83A-9246-B2B7-248B304C31EB}"/>
              </a:ext>
            </a:extLst>
          </p:cNvPr>
          <p:cNvSpPr>
            <a:spLocks noGrp="1"/>
          </p:cNvSpPr>
          <p:nvPr>
            <p:ph type="body" sz="quarter" idx="124" hasCustomPrompt="1"/>
          </p:nvPr>
        </p:nvSpPr>
        <p:spPr>
          <a:xfrm>
            <a:off x="5121777"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3" name="Text Placeholder 2">
            <a:extLst>
              <a:ext uri="{FF2B5EF4-FFF2-40B4-BE49-F238E27FC236}">
                <a16:creationId xmlns:a16="http://schemas.microsoft.com/office/drawing/2014/main" id="{BFDCED72-1DB1-5D40-9D75-A6CECE0B8C11}"/>
              </a:ext>
            </a:extLst>
          </p:cNvPr>
          <p:cNvSpPr>
            <a:spLocks noGrp="1"/>
          </p:cNvSpPr>
          <p:nvPr>
            <p:ph type="body" sz="quarter" idx="125" hasCustomPrompt="1"/>
          </p:nvPr>
        </p:nvSpPr>
        <p:spPr>
          <a:xfrm>
            <a:off x="2060524"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21" name="Picture Placeholder 20">
            <a:extLst>
              <a:ext uri="{FF2B5EF4-FFF2-40B4-BE49-F238E27FC236}">
                <a16:creationId xmlns:a16="http://schemas.microsoft.com/office/drawing/2014/main" id="{4F17D8F0-A17D-7149-9F36-067776561F59}"/>
              </a:ext>
            </a:extLst>
          </p:cNvPr>
          <p:cNvSpPr>
            <a:spLocks noGrp="1"/>
          </p:cNvSpPr>
          <p:nvPr>
            <p:ph type="pic" sz="quarter" idx="133" hasCustomPrompt="1"/>
          </p:nvPr>
        </p:nvSpPr>
        <p:spPr>
          <a:xfrm>
            <a:off x="6144048" y="3384313"/>
            <a:ext cx="565150" cy="230188"/>
          </a:xfrm>
          <a:blipFill>
            <a:blip r:embed="rId3"/>
            <a:stretch>
              <a:fillRect/>
            </a:stretch>
          </a:blipFill>
        </p:spPr>
        <p:txBody>
          <a:bodyPr/>
          <a:lstStyle>
            <a:lvl1pPr marL="0" indent="0">
              <a:buNone/>
              <a:defRPr/>
            </a:lvl1pPr>
          </a:lstStyle>
          <a:p>
            <a:r>
              <a:rPr lang="en-US" dirty="0"/>
              <a:t> </a:t>
            </a:r>
          </a:p>
        </p:txBody>
      </p:sp>
      <p:sp>
        <p:nvSpPr>
          <p:cNvPr id="25" name="Picture Placeholder 24">
            <a:extLst>
              <a:ext uri="{FF2B5EF4-FFF2-40B4-BE49-F238E27FC236}">
                <a16:creationId xmlns:a16="http://schemas.microsoft.com/office/drawing/2014/main" id="{FF2AB2A4-595F-5146-BF40-479647CBBA06}"/>
              </a:ext>
            </a:extLst>
          </p:cNvPr>
          <p:cNvSpPr>
            <a:spLocks noGrp="1"/>
          </p:cNvSpPr>
          <p:nvPr>
            <p:ph type="pic" sz="quarter" idx="134" hasCustomPrompt="1"/>
          </p:nvPr>
        </p:nvSpPr>
        <p:spPr>
          <a:xfrm>
            <a:off x="905370" y="2952192"/>
            <a:ext cx="699081" cy="246888"/>
          </a:xfrm>
          <a:blipFill>
            <a:blip r:embed="rId4"/>
            <a:stretch>
              <a:fillRect/>
            </a:stretch>
          </a:blipFill>
        </p:spPr>
        <p:txBody>
          <a:bodyPr/>
          <a:lstStyle>
            <a:lvl1pPr marL="0" indent="0">
              <a:buNone/>
              <a:defRPr/>
            </a:lvl1pPr>
          </a:lstStyle>
          <a:p>
            <a:r>
              <a:rPr lang="en-US" dirty="0"/>
              <a:t> </a:t>
            </a:r>
          </a:p>
        </p:txBody>
      </p:sp>
      <p:sp>
        <p:nvSpPr>
          <p:cNvPr id="17" name="Text Placeholder 16">
            <a:extLst>
              <a:ext uri="{FF2B5EF4-FFF2-40B4-BE49-F238E27FC236}">
                <a16:creationId xmlns:a16="http://schemas.microsoft.com/office/drawing/2014/main" id="{0FF9D289-6DE4-8647-9204-B2E0F4FFEDFD}"/>
              </a:ext>
            </a:extLst>
          </p:cNvPr>
          <p:cNvSpPr>
            <a:spLocks noGrp="1"/>
          </p:cNvSpPr>
          <p:nvPr>
            <p:ph type="body" sz="quarter" idx="110" hasCustomPrompt="1"/>
          </p:nvPr>
        </p:nvSpPr>
        <p:spPr>
          <a:xfrm>
            <a:off x="840169"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02" name="Text Placeholder 16">
            <a:extLst>
              <a:ext uri="{FF2B5EF4-FFF2-40B4-BE49-F238E27FC236}">
                <a16:creationId xmlns:a16="http://schemas.microsoft.com/office/drawing/2014/main" id="{14A6FA69-5BC0-8845-870E-CEEFA5CCAD59}"/>
              </a:ext>
            </a:extLst>
          </p:cNvPr>
          <p:cNvSpPr>
            <a:spLocks noGrp="1"/>
          </p:cNvSpPr>
          <p:nvPr>
            <p:ph type="body" sz="quarter" idx="112" hasCustomPrompt="1"/>
          </p:nvPr>
        </p:nvSpPr>
        <p:spPr>
          <a:xfrm>
            <a:off x="3106843"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1" name="Text Placeholder 16">
            <a:extLst>
              <a:ext uri="{FF2B5EF4-FFF2-40B4-BE49-F238E27FC236}">
                <a16:creationId xmlns:a16="http://schemas.microsoft.com/office/drawing/2014/main" id="{F6B63830-FD2D-6340-98EE-A6BDD4F916EC}"/>
              </a:ext>
            </a:extLst>
          </p:cNvPr>
          <p:cNvSpPr>
            <a:spLocks noGrp="1"/>
          </p:cNvSpPr>
          <p:nvPr>
            <p:ph type="body" sz="quarter" idx="113" hasCustomPrompt="1"/>
          </p:nvPr>
        </p:nvSpPr>
        <p:spPr>
          <a:xfrm>
            <a:off x="6066121"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2" name="Text Placeholder 16">
            <a:extLst>
              <a:ext uri="{FF2B5EF4-FFF2-40B4-BE49-F238E27FC236}">
                <a16:creationId xmlns:a16="http://schemas.microsoft.com/office/drawing/2014/main" id="{FE52C454-8C48-4B42-8105-ACFBEF6EBCC9}"/>
              </a:ext>
            </a:extLst>
          </p:cNvPr>
          <p:cNvSpPr>
            <a:spLocks noGrp="1"/>
          </p:cNvSpPr>
          <p:nvPr>
            <p:ph type="body" sz="quarter" idx="114" hasCustomPrompt="1"/>
          </p:nvPr>
        </p:nvSpPr>
        <p:spPr>
          <a:xfrm>
            <a:off x="7851121"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3" name="Text Placeholder 16">
            <a:extLst>
              <a:ext uri="{FF2B5EF4-FFF2-40B4-BE49-F238E27FC236}">
                <a16:creationId xmlns:a16="http://schemas.microsoft.com/office/drawing/2014/main" id="{1B5F8D9E-ABB2-E648-9645-031DAE27A1FA}"/>
              </a:ext>
            </a:extLst>
          </p:cNvPr>
          <p:cNvSpPr>
            <a:spLocks noGrp="1"/>
          </p:cNvSpPr>
          <p:nvPr>
            <p:ph type="body" sz="quarter" idx="115" hasCustomPrompt="1"/>
          </p:nvPr>
        </p:nvSpPr>
        <p:spPr>
          <a:xfrm>
            <a:off x="10806356"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4" name="Text Placeholder 16">
            <a:extLst>
              <a:ext uri="{FF2B5EF4-FFF2-40B4-BE49-F238E27FC236}">
                <a16:creationId xmlns:a16="http://schemas.microsoft.com/office/drawing/2014/main" id="{5B9D92B0-3C09-0C4B-AA70-AB55229525AB}"/>
              </a:ext>
            </a:extLst>
          </p:cNvPr>
          <p:cNvSpPr>
            <a:spLocks noGrp="1"/>
          </p:cNvSpPr>
          <p:nvPr>
            <p:ph type="body" sz="quarter" idx="116" hasCustomPrompt="1"/>
          </p:nvPr>
        </p:nvSpPr>
        <p:spPr>
          <a:xfrm>
            <a:off x="9613661"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5" name="Text Placeholder 16">
            <a:extLst>
              <a:ext uri="{FF2B5EF4-FFF2-40B4-BE49-F238E27FC236}">
                <a16:creationId xmlns:a16="http://schemas.microsoft.com/office/drawing/2014/main" id="{05916B28-FFAD-8E40-B2FE-EF0ECD716F36}"/>
              </a:ext>
            </a:extLst>
          </p:cNvPr>
          <p:cNvSpPr>
            <a:spLocks noGrp="1"/>
          </p:cNvSpPr>
          <p:nvPr>
            <p:ph type="body" sz="quarter" idx="117" hasCustomPrompt="1"/>
          </p:nvPr>
        </p:nvSpPr>
        <p:spPr>
          <a:xfrm>
            <a:off x="5240444"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6" name="Text Placeholder 16">
            <a:extLst>
              <a:ext uri="{FF2B5EF4-FFF2-40B4-BE49-F238E27FC236}">
                <a16:creationId xmlns:a16="http://schemas.microsoft.com/office/drawing/2014/main" id="{08A7DD6D-6403-CA40-8C8A-5E8C767B9807}"/>
              </a:ext>
            </a:extLst>
          </p:cNvPr>
          <p:cNvSpPr>
            <a:spLocks noGrp="1"/>
          </p:cNvSpPr>
          <p:nvPr>
            <p:ph type="body" sz="quarter" idx="118" hasCustomPrompt="1"/>
          </p:nvPr>
        </p:nvSpPr>
        <p:spPr>
          <a:xfrm>
            <a:off x="2154104"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35" name="Title 3">
            <a:extLst>
              <a:ext uri="{FF2B5EF4-FFF2-40B4-BE49-F238E27FC236}">
                <a16:creationId xmlns:a16="http://schemas.microsoft.com/office/drawing/2014/main" id="{CC6C281B-5D04-E844-AE97-0A13271F81D1}"/>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End to end title goes here</a:t>
            </a:r>
          </a:p>
        </p:txBody>
      </p:sp>
      <p:sp>
        <p:nvSpPr>
          <p:cNvPr id="37" name="Rectangle 36">
            <a:extLst>
              <a:ext uri="{FF2B5EF4-FFF2-40B4-BE49-F238E27FC236}">
                <a16:creationId xmlns:a16="http://schemas.microsoft.com/office/drawing/2014/main" id="{5FD23FA0-0823-A744-90A7-EE657373C740}"/>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45DE5A07-FE4C-C84A-AC9F-9B22BC9C6E98}"/>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933322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ToEnd_2">
    <p:bg>
      <p:bgPr>
        <a:solidFill>
          <a:schemeClr val="bg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BB79561-B1D1-2949-9B13-218652854089}"/>
              </a:ext>
            </a:extLst>
          </p:cNvPr>
          <p:cNvPicPr>
            <a:picLocks noChangeAspect="1"/>
          </p:cNvPicPr>
          <p:nvPr userDrawn="1"/>
        </p:nvPicPr>
        <p:blipFill>
          <a:blip r:embed="rId2"/>
          <a:srcRect/>
          <a:stretch/>
        </p:blipFill>
        <p:spPr>
          <a:xfrm>
            <a:off x="0" y="0"/>
            <a:ext cx="12192000" cy="3746500"/>
          </a:xfrm>
          <a:prstGeom prst="rect">
            <a:avLst/>
          </a:prstGeom>
        </p:spPr>
      </p:pic>
      <p:sp>
        <p:nvSpPr>
          <p:cNvPr id="38" name="Rectangle 37">
            <a:extLst>
              <a:ext uri="{FF2B5EF4-FFF2-40B4-BE49-F238E27FC236}">
                <a16:creationId xmlns:a16="http://schemas.microsoft.com/office/drawing/2014/main" id="{F1EA1DD1-F3C7-054E-B678-DCB2C4183658}"/>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FE3D276C-B3F6-BD4A-BA85-CE91987CDA4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
        <p:nvSpPr>
          <p:cNvPr id="34" name="TextBox 33">
            <a:extLst>
              <a:ext uri="{FF2B5EF4-FFF2-40B4-BE49-F238E27FC236}">
                <a16:creationId xmlns:a16="http://schemas.microsoft.com/office/drawing/2014/main" id="{7BCDF4D5-D975-4475-967E-93A4656FADF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10">
            <a:extLst>
              <a:ext uri="{FF2B5EF4-FFF2-40B4-BE49-F238E27FC236}">
                <a16:creationId xmlns:a16="http://schemas.microsoft.com/office/drawing/2014/main" id="{EE53AA1B-BDC2-D545-AEC1-5E2D83D26DF6}"/>
              </a:ext>
            </a:extLst>
          </p:cNvPr>
          <p:cNvSpPr>
            <a:spLocks noGrp="1"/>
          </p:cNvSpPr>
          <p:nvPr>
            <p:ph type="body" sz="quarter" idx="104" hasCustomPrompt="1"/>
          </p:nvPr>
        </p:nvSpPr>
        <p:spPr>
          <a:xfrm>
            <a:off x="836613" y="2024954"/>
            <a:ext cx="10463212" cy="290512"/>
          </a:xfrm>
          <a:prstGeom prst="homePlate">
            <a:avLst/>
          </a:prstGeom>
          <a:solidFill>
            <a:srgbClr val="383838"/>
          </a:solidFill>
        </p:spPr>
        <p:txBody>
          <a:bodyPr>
            <a:noAutofit/>
          </a:bodyPr>
          <a:lstStyle>
            <a:lvl1pPr marL="0" indent="0">
              <a:buNone/>
              <a:defRPr sz="1600"/>
            </a:lvl1pPr>
          </a:lstStyle>
          <a:p>
            <a:pPr lvl="0"/>
            <a:r>
              <a:rPr lang="en-US" dirty="0"/>
              <a:t> </a:t>
            </a:r>
          </a:p>
        </p:txBody>
      </p:sp>
      <p:sp>
        <p:nvSpPr>
          <p:cNvPr id="97" name="Text Placeholder 10">
            <a:extLst>
              <a:ext uri="{FF2B5EF4-FFF2-40B4-BE49-F238E27FC236}">
                <a16:creationId xmlns:a16="http://schemas.microsoft.com/office/drawing/2014/main" id="{656DA544-F12C-0C4F-9832-71F1D0515E1E}"/>
              </a:ext>
            </a:extLst>
          </p:cNvPr>
          <p:cNvSpPr>
            <a:spLocks noGrp="1"/>
          </p:cNvSpPr>
          <p:nvPr>
            <p:ph type="body" sz="quarter" idx="105" hasCustomPrompt="1"/>
          </p:nvPr>
        </p:nvSpPr>
        <p:spPr>
          <a:xfrm>
            <a:off x="836613" y="2533198"/>
            <a:ext cx="10463212" cy="246221"/>
          </a:xfrm>
          <a:prstGeom prst="homePlate">
            <a:avLst/>
          </a:prstGeom>
          <a:solidFill>
            <a:srgbClr val="D9D9DB"/>
          </a:solidFill>
        </p:spPr>
        <p:txBody>
          <a:bodyPr>
            <a:noAutofit/>
          </a:bodyPr>
          <a:lstStyle>
            <a:lvl1pPr marL="0" indent="0">
              <a:buNone/>
              <a:defRPr sz="1600"/>
            </a:lvl1pPr>
          </a:lstStyle>
          <a:p>
            <a:pPr lvl="0"/>
            <a:r>
              <a:rPr lang="en-US" dirty="0"/>
              <a:t> </a:t>
            </a:r>
          </a:p>
        </p:txBody>
      </p:sp>
      <p:sp>
        <p:nvSpPr>
          <p:cNvPr id="124" name="Text Placeholder 11">
            <a:extLst>
              <a:ext uri="{FF2B5EF4-FFF2-40B4-BE49-F238E27FC236}">
                <a16:creationId xmlns:a16="http://schemas.microsoft.com/office/drawing/2014/main" id="{5F28EA24-EC39-D742-98E0-968D5FDC69DA}"/>
              </a:ext>
            </a:extLst>
          </p:cNvPr>
          <p:cNvSpPr>
            <a:spLocks noGrp="1"/>
          </p:cNvSpPr>
          <p:nvPr>
            <p:ph type="body" sz="quarter" idx="126" hasCustomPrompt="1"/>
          </p:nvPr>
        </p:nvSpPr>
        <p:spPr>
          <a:xfrm>
            <a:off x="4685298" y="2545728"/>
            <a:ext cx="2794762" cy="230949"/>
          </a:xfrm>
          <a:noFill/>
        </p:spPr>
        <p:txBody>
          <a:bodyPr anchor="ctr" anchorCtr="0">
            <a:noAutofit/>
          </a:bodyPr>
          <a:lstStyle>
            <a:lvl1pPr marL="0" indent="0" algn="ctr">
              <a:buNone/>
              <a:defRPr sz="1050" b="1" spc="30" baseline="0">
                <a:solidFill>
                  <a:srgbClr val="2D2A26"/>
                </a:solidFill>
              </a:defRPr>
            </a:lvl1pPr>
          </a:lstStyle>
          <a:p>
            <a:pPr lvl="0"/>
            <a:r>
              <a:rPr lang="en-US" dirty="0"/>
              <a:t>ACCOUNT MANAGEMENT</a:t>
            </a:r>
          </a:p>
        </p:txBody>
      </p:sp>
      <p:sp>
        <p:nvSpPr>
          <p:cNvPr id="125" name="Text Placeholder 11">
            <a:extLst>
              <a:ext uri="{FF2B5EF4-FFF2-40B4-BE49-F238E27FC236}">
                <a16:creationId xmlns:a16="http://schemas.microsoft.com/office/drawing/2014/main" id="{92052424-0A0A-DC4F-A1C0-9479E808594B}"/>
              </a:ext>
            </a:extLst>
          </p:cNvPr>
          <p:cNvSpPr>
            <a:spLocks noGrp="1"/>
          </p:cNvSpPr>
          <p:nvPr>
            <p:ph type="body" sz="quarter" idx="127" hasCustomPrompt="1"/>
          </p:nvPr>
        </p:nvSpPr>
        <p:spPr>
          <a:xfrm>
            <a:off x="4176131" y="2077909"/>
            <a:ext cx="1891292"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AMPLIFICATION</a:t>
            </a:r>
          </a:p>
        </p:txBody>
      </p:sp>
      <p:sp>
        <p:nvSpPr>
          <p:cNvPr id="126" name="Text Placeholder 11">
            <a:extLst>
              <a:ext uri="{FF2B5EF4-FFF2-40B4-BE49-F238E27FC236}">
                <a16:creationId xmlns:a16="http://schemas.microsoft.com/office/drawing/2014/main" id="{ABC3A664-59B0-8545-8B13-99CE8946DFCE}"/>
              </a:ext>
            </a:extLst>
          </p:cNvPr>
          <p:cNvSpPr>
            <a:spLocks noGrp="1"/>
          </p:cNvSpPr>
          <p:nvPr>
            <p:ph type="body" sz="quarter" idx="128" hasCustomPrompt="1"/>
          </p:nvPr>
        </p:nvSpPr>
        <p:spPr>
          <a:xfrm>
            <a:off x="6190306"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REACH</a:t>
            </a:r>
          </a:p>
        </p:txBody>
      </p:sp>
      <p:sp>
        <p:nvSpPr>
          <p:cNvPr id="127" name="Text Placeholder 11">
            <a:extLst>
              <a:ext uri="{FF2B5EF4-FFF2-40B4-BE49-F238E27FC236}">
                <a16:creationId xmlns:a16="http://schemas.microsoft.com/office/drawing/2014/main" id="{6639993C-8B9E-7C48-B1F9-3846B71DCC24}"/>
              </a:ext>
            </a:extLst>
          </p:cNvPr>
          <p:cNvSpPr>
            <a:spLocks noGrp="1"/>
          </p:cNvSpPr>
          <p:nvPr>
            <p:ph type="body" sz="quarter" idx="129" hasCustomPrompt="1"/>
          </p:nvPr>
        </p:nvSpPr>
        <p:spPr>
          <a:xfrm>
            <a:off x="7837364"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PRODUCTION</a:t>
            </a:r>
          </a:p>
        </p:txBody>
      </p:sp>
      <p:sp>
        <p:nvSpPr>
          <p:cNvPr id="128" name="Text Placeholder 11">
            <a:extLst>
              <a:ext uri="{FF2B5EF4-FFF2-40B4-BE49-F238E27FC236}">
                <a16:creationId xmlns:a16="http://schemas.microsoft.com/office/drawing/2014/main" id="{DD259FA9-3E35-814E-BB9B-8F97E61AD4F6}"/>
              </a:ext>
            </a:extLst>
          </p:cNvPr>
          <p:cNvSpPr>
            <a:spLocks noGrp="1"/>
          </p:cNvSpPr>
          <p:nvPr>
            <p:ph type="body" sz="quarter" idx="130" hasCustomPrompt="1"/>
          </p:nvPr>
        </p:nvSpPr>
        <p:spPr>
          <a:xfrm>
            <a:off x="2555425"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DESIGN</a:t>
            </a:r>
          </a:p>
        </p:txBody>
      </p:sp>
      <p:sp>
        <p:nvSpPr>
          <p:cNvPr id="129" name="Text Placeholder 11">
            <a:extLst>
              <a:ext uri="{FF2B5EF4-FFF2-40B4-BE49-F238E27FC236}">
                <a16:creationId xmlns:a16="http://schemas.microsoft.com/office/drawing/2014/main" id="{31FB0D3E-8B79-3C4C-A3CB-C55F5011348A}"/>
              </a:ext>
            </a:extLst>
          </p:cNvPr>
          <p:cNvSpPr>
            <a:spLocks noGrp="1"/>
          </p:cNvSpPr>
          <p:nvPr>
            <p:ph type="body" sz="quarter" idx="131" hasCustomPrompt="1"/>
          </p:nvPr>
        </p:nvSpPr>
        <p:spPr>
          <a:xfrm>
            <a:off x="855338" y="2077909"/>
            <a:ext cx="1660682"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INTELLIGENCE</a:t>
            </a:r>
          </a:p>
        </p:txBody>
      </p:sp>
      <p:sp>
        <p:nvSpPr>
          <p:cNvPr id="130" name="Text Placeholder 11">
            <a:extLst>
              <a:ext uri="{FF2B5EF4-FFF2-40B4-BE49-F238E27FC236}">
                <a16:creationId xmlns:a16="http://schemas.microsoft.com/office/drawing/2014/main" id="{9B482601-57BD-EA40-B75F-1C2F0CAB13A7}"/>
              </a:ext>
            </a:extLst>
          </p:cNvPr>
          <p:cNvSpPr>
            <a:spLocks noGrp="1"/>
          </p:cNvSpPr>
          <p:nvPr>
            <p:ph type="body" sz="quarter" idx="132" hasCustomPrompt="1"/>
          </p:nvPr>
        </p:nvSpPr>
        <p:spPr>
          <a:xfrm>
            <a:off x="9580973" y="2077909"/>
            <a:ext cx="1448626" cy="230949"/>
          </a:xfrm>
          <a:noFill/>
        </p:spPr>
        <p:txBody>
          <a:bodyPr anchor="ctr" anchorCtr="0">
            <a:noAutofit/>
          </a:bodyPr>
          <a:lstStyle>
            <a:lvl1pPr marL="0" indent="0" algn="ctr">
              <a:buNone/>
              <a:defRPr sz="1400" b="1" spc="0" baseline="0">
                <a:solidFill>
                  <a:schemeClr val="bg1"/>
                </a:solidFill>
                <a:latin typeface="+mj-lt"/>
              </a:defRPr>
            </a:lvl1pPr>
          </a:lstStyle>
          <a:p>
            <a:pPr lvl="0"/>
            <a:r>
              <a:rPr lang="en-US" dirty="0"/>
              <a:t>EXPRESSION</a:t>
            </a:r>
          </a:p>
        </p:txBody>
      </p:sp>
      <p:sp>
        <p:nvSpPr>
          <p:cNvPr id="98" name="Text Placeholder 10">
            <a:extLst>
              <a:ext uri="{FF2B5EF4-FFF2-40B4-BE49-F238E27FC236}">
                <a16:creationId xmlns:a16="http://schemas.microsoft.com/office/drawing/2014/main" id="{089C50D5-6773-3D45-9F0C-1C1905CE1D59}"/>
              </a:ext>
            </a:extLst>
          </p:cNvPr>
          <p:cNvSpPr>
            <a:spLocks noGrp="1"/>
          </p:cNvSpPr>
          <p:nvPr>
            <p:ph type="body" sz="quarter" idx="106" hasCustomPrompt="1"/>
          </p:nvPr>
        </p:nvSpPr>
        <p:spPr>
          <a:xfrm>
            <a:off x="836613" y="2952750"/>
            <a:ext cx="10463212" cy="246888"/>
          </a:xfrm>
          <a:prstGeom prst="homePlate">
            <a:avLst/>
          </a:prstGeom>
          <a:solidFill>
            <a:srgbClr val="E50C14"/>
          </a:solidFill>
        </p:spPr>
        <p:txBody>
          <a:bodyPr>
            <a:noAutofit/>
          </a:bodyPr>
          <a:lstStyle>
            <a:lvl1pPr marL="0" indent="0">
              <a:buNone/>
              <a:defRPr sz="1600"/>
            </a:lvl1pPr>
          </a:lstStyle>
          <a:p>
            <a:pPr lvl="0"/>
            <a:r>
              <a:rPr lang="en-US" dirty="0"/>
              <a:t> </a:t>
            </a:r>
          </a:p>
        </p:txBody>
      </p:sp>
      <p:sp>
        <p:nvSpPr>
          <p:cNvPr id="13" name="Text Placeholder 12">
            <a:extLst>
              <a:ext uri="{FF2B5EF4-FFF2-40B4-BE49-F238E27FC236}">
                <a16:creationId xmlns:a16="http://schemas.microsoft.com/office/drawing/2014/main" id="{F2A55B2A-7105-E74C-BFD1-B40629459FF9}"/>
              </a:ext>
            </a:extLst>
          </p:cNvPr>
          <p:cNvSpPr>
            <a:spLocks noGrp="1"/>
          </p:cNvSpPr>
          <p:nvPr>
            <p:ph type="body" sz="quarter" idx="107" hasCustomPrompt="1"/>
          </p:nvPr>
        </p:nvSpPr>
        <p:spPr>
          <a:xfrm>
            <a:off x="836613" y="2952750"/>
            <a:ext cx="5232400" cy="246888"/>
          </a:xfrm>
          <a:solidFill>
            <a:srgbClr val="383838"/>
          </a:solidFill>
        </p:spPr>
        <p:txBody>
          <a:bodyPr>
            <a:noAutofit/>
          </a:bodyPr>
          <a:lstStyle>
            <a:lvl1pPr marL="0" indent="0">
              <a:buNone/>
              <a:defRPr sz="1600"/>
            </a:lvl1pPr>
          </a:lstStyle>
          <a:p>
            <a:pPr lvl="0"/>
            <a:r>
              <a:rPr lang="en-US" dirty="0"/>
              <a:t> </a:t>
            </a:r>
          </a:p>
        </p:txBody>
      </p:sp>
      <p:sp>
        <p:nvSpPr>
          <p:cNvPr id="47" name="Text Placeholder 2">
            <a:extLst>
              <a:ext uri="{FF2B5EF4-FFF2-40B4-BE49-F238E27FC236}">
                <a16:creationId xmlns:a16="http://schemas.microsoft.com/office/drawing/2014/main" id="{359F0783-2C43-DC49-998E-1DAC4FB70791}"/>
              </a:ext>
            </a:extLst>
          </p:cNvPr>
          <p:cNvSpPr>
            <a:spLocks noGrp="1"/>
          </p:cNvSpPr>
          <p:nvPr>
            <p:ph type="body" sz="quarter" idx="44" hasCustomPrompt="1"/>
          </p:nvPr>
        </p:nvSpPr>
        <p:spPr>
          <a:xfrm>
            <a:off x="734755"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7" name="Text Placeholder 2">
            <a:extLst>
              <a:ext uri="{FF2B5EF4-FFF2-40B4-BE49-F238E27FC236}">
                <a16:creationId xmlns:a16="http://schemas.microsoft.com/office/drawing/2014/main" id="{1F9BABB4-36BA-964D-A63E-E55E5BA408A5}"/>
              </a:ext>
            </a:extLst>
          </p:cNvPr>
          <p:cNvSpPr>
            <a:spLocks noGrp="1"/>
          </p:cNvSpPr>
          <p:nvPr>
            <p:ph type="body" sz="quarter" idx="119" hasCustomPrompt="1"/>
          </p:nvPr>
        </p:nvSpPr>
        <p:spPr>
          <a:xfrm>
            <a:off x="3001428"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8" name="Text Placeholder 2">
            <a:extLst>
              <a:ext uri="{FF2B5EF4-FFF2-40B4-BE49-F238E27FC236}">
                <a16:creationId xmlns:a16="http://schemas.microsoft.com/office/drawing/2014/main" id="{537E5A3D-423E-2947-834A-E3CF9F1687E4}"/>
              </a:ext>
            </a:extLst>
          </p:cNvPr>
          <p:cNvSpPr>
            <a:spLocks noGrp="1"/>
          </p:cNvSpPr>
          <p:nvPr>
            <p:ph type="body" sz="quarter" idx="120" hasCustomPrompt="1"/>
          </p:nvPr>
        </p:nvSpPr>
        <p:spPr>
          <a:xfrm>
            <a:off x="5973959"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19" name="Text Placeholder 2">
            <a:extLst>
              <a:ext uri="{FF2B5EF4-FFF2-40B4-BE49-F238E27FC236}">
                <a16:creationId xmlns:a16="http://schemas.microsoft.com/office/drawing/2014/main" id="{FB7481BA-F281-6047-A9CA-17EC693FF0C7}"/>
              </a:ext>
            </a:extLst>
          </p:cNvPr>
          <p:cNvSpPr>
            <a:spLocks noGrp="1"/>
          </p:cNvSpPr>
          <p:nvPr>
            <p:ph type="body" sz="quarter" idx="121" hasCustomPrompt="1"/>
          </p:nvPr>
        </p:nvSpPr>
        <p:spPr>
          <a:xfrm>
            <a:off x="7745707"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0" name="Text Placeholder 2">
            <a:extLst>
              <a:ext uri="{FF2B5EF4-FFF2-40B4-BE49-F238E27FC236}">
                <a16:creationId xmlns:a16="http://schemas.microsoft.com/office/drawing/2014/main" id="{EA8A1B0E-ECFF-364D-A4DC-81994BA3219E}"/>
              </a:ext>
            </a:extLst>
          </p:cNvPr>
          <p:cNvSpPr>
            <a:spLocks noGrp="1"/>
          </p:cNvSpPr>
          <p:nvPr>
            <p:ph type="body" sz="quarter" idx="122" hasCustomPrompt="1"/>
          </p:nvPr>
        </p:nvSpPr>
        <p:spPr>
          <a:xfrm>
            <a:off x="10714194" y="4040314"/>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1" name="Text Placeholder 2">
            <a:extLst>
              <a:ext uri="{FF2B5EF4-FFF2-40B4-BE49-F238E27FC236}">
                <a16:creationId xmlns:a16="http://schemas.microsoft.com/office/drawing/2014/main" id="{07DCB280-4C1A-7B4D-A910-F1ACBE8ACE03}"/>
              </a:ext>
            </a:extLst>
          </p:cNvPr>
          <p:cNvSpPr>
            <a:spLocks noGrp="1"/>
          </p:cNvSpPr>
          <p:nvPr>
            <p:ph type="body" sz="quarter" idx="123" hasCustomPrompt="1"/>
          </p:nvPr>
        </p:nvSpPr>
        <p:spPr>
          <a:xfrm>
            <a:off x="9494994"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2" name="Text Placeholder 2">
            <a:extLst>
              <a:ext uri="{FF2B5EF4-FFF2-40B4-BE49-F238E27FC236}">
                <a16:creationId xmlns:a16="http://schemas.microsoft.com/office/drawing/2014/main" id="{3E504552-B83A-9246-B2B7-248B304C31EB}"/>
              </a:ext>
            </a:extLst>
          </p:cNvPr>
          <p:cNvSpPr>
            <a:spLocks noGrp="1"/>
          </p:cNvSpPr>
          <p:nvPr>
            <p:ph type="body" sz="quarter" idx="124" hasCustomPrompt="1"/>
          </p:nvPr>
        </p:nvSpPr>
        <p:spPr>
          <a:xfrm>
            <a:off x="5121777"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sp>
        <p:nvSpPr>
          <p:cNvPr id="123" name="Text Placeholder 2">
            <a:extLst>
              <a:ext uri="{FF2B5EF4-FFF2-40B4-BE49-F238E27FC236}">
                <a16:creationId xmlns:a16="http://schemas.microsoft.com/office/drawing/2014/main" id="{BFDCED72-1DB1-5D40-9D75-A6CECE0B8C11}"/>
              </a:ext>
            </a:extLst>
          </p:cNvPr>
          <p:cNvSpPr>
            <a:spLocks noGrp="1"/>
          </p:cNvSpPr>
          <p:nvPr>
            <p:ph type="body" sz="quarter" idx="125" hasCustomPrompt="1"/>
          </p:nvPr>
        </p:nvSpPr>
        <p:spPr>
          <a:xfrm>
            <a:off x="2060524" y="4663166"/>
            <a:ext cx="1170018" cy="950813"/>
          </a:xfrm>
        </p:spPr>
        <p:txBody>
          <a:bodyPr>
            <a:noAutofit/>
          </a:bodyPr>
          <a:lstStyle>
            <a:lvl1pPr marL="0" indent="0">
              <a:lnSpc>
                <a:spcPts val="1200"/>
              </a:lnSpc>
              <a:buNone/>
              <a:defRPr sz="125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consectetuer</a:t>
            </a:r>
            <a:endParaRPr lang="en-US" dirty="0"/>
          </a:p>
        </p:txBody>
      </p:sp>
      <p:pic>
        <p:nvPicPr>
          <p:cNvPr id="19" name="Picture 18">
            <a:extLst>
              <a:ext uri="{FF2B5EF4-FFF2-40B4-BE49-F238E27FC236}">
                <a16:creationId xmlns:a16="http://schemas.microsoft.com/office/drawing/2014/main" id="{E6E202A2-C5B4-D141-9748-38D2500F31A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42480" y="3389166"/>
            <a:ext cx="561906" cy="227438"/>
          </a:xfrm>
          <a:prstGeom prst="rect">
            <a:avLst/>
          </a:prstGeom>
        </p:spPr>
      </p:pic>
      <p:sp>
        <p:nvSpPr>
          <p:cNvPr id="17" name="Text Placeholder 16">
            <a:extLst>
              <a:ext uri="{FF2B5EF4-FFF2-40B4-BE49-F238E27FC236}">
                <a16:creationId xmlns:a16="http://schemas.microsoft.com/office/drawing/2014/main" id="{0FF9D289-6DE4-8647-9204-B2E0F4FFEDFD}"/>
              </a:ext>
            </a:extLst>
          </p:cNvPr>
          <p:cNvSpPr>
            <a:spLocks noGrp="1"/>
          </p:cNvSpPr>
          <p:nvPr>
            <p:ph type="body" sz="quarter" idx="110" hasCustomPrompt="1"/>
          </p:nvPr>
        </p:nvSpPr>
        <p:spPr>
          <a:xfrm>
            <a:off x="840169"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02" name="Text Placeholder 16">
            <a:extLst>
              <a:ext uri="{FF2B5EF4-FFF2-40B4-BE49-F238E27FC236}">
                <a16:creationId xmlns:a16="http://schemas.microsoft.com/office/drawing/2014/main" id="{14A6FA69-5BC0-8845-870E-CEEFA5CCAD59}"/>
              </a:ext>
            </a:extLst>
          </p:cNvPr>
          <p:cNvSpPr>
            <a:spLocks noGrp="1"/>
          </p:cNvSpPr>
          <p:nvPr>
            <p:ph type="body" sz="quarter" idx="112" hasCustomPrompt="1"/>
          </p:nvPr>
        </p:nvSpPr>
        <p:spPr>
          <a:xfrm>
            <a:off x="3106843"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1" name="Text Placeholder 16">
            <a:extLst>
              <a:ext uri="{FF2B5EF4-FFF2-40B4-BE49-F238E27FC236}">
                <a16:creationId xmlns:a16="http://schemas.microsoft.com/office/drawing/2014/main" id="{F6B63830-FD2D-6340-98EE-A6BDD4F916EC}"/>
              </a:ext>
            </a:extLst>
          </p:cNvPr>
          <p:cNvSpPr>
            <a:spLocks noGrp="1"/>
          </p:cNvSpPr>
          <p:nvPr>
            <p:ph type="body" sz="quarter" idx="113" hasCustomPrompt="1"/>
          </p:nvPr>
        </p:nvSpPr>
        <p:spPr>
          <a:xfrm>
            <a:off x="6066121"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2" name="Text Placeholder 16">
            <a:extLst>
              <a:ext uri="{FF2B5EF4-FFF2-40B4-BE49-F238E27FC236}">
                <a16:creationId xmlns:a16="http://schemas.microsoft.com/office/drawing/2014/main" id="{FE52C454-8C48-4B42-8105-ACFBEF6EBCC9}"/>
              </a:ext>
            </a:extLst>
          </p:cNvPr>
          <p:cNvSpPr>
            <a:spLocks noGrp="1"/>
          </p:cNvSpPr>
          <p:nvPr>
            <p:ph type="body" sz="quarter" idx="114" hasCustomPrompt="1"/>
          </p:nvPr>
        </p:nvSpPr>
        <p:spPr>
          <a:xfrm>
            <a:off x="7851121"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3" name="Text Placeholder 16">
            <a:extLst>
              <a:ext uri="{FF2B5EF4-FFF2-40B4-BE49-F238E27FC236}">
                <a16:creationId xmlns:a16="http://schemas.microsoft.com/office/drawing/2014/main" id="{1B5F8D9E-ABB2-E648-9645-031DAE27A1FA}"/>
              </a:ext>
            </a:extLst>
          </p:cNvPr>
          <p:cNvSpPr>
            <a:spLocks noGrp="1"/>
          </p:cNvSpPr>
          <p:nvPr>
            <p:ph type="body" sz="quarter" idx="115" hasCustomPrompt="1"/>
          </p:nvPr>
        </p:nvSpPr>
        <p:spPr>
          <a:xfrm>
            <a:off x="10806356" y="2779419"/>
            <a:ext cx="9144" cy="1219494"/>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4" name="Text Placeholder 16">
            <a:extLst>
              <a:ext uri="{FF2B5EF4-FFF2-40B4-BE49-F238E27FC236}">
                <a16:creationId xmlns:a16="http://schemas.microsoft.com/office/drawing/2014/main" id="{5B9D92B0-3C09-0C4B-AA70-AB55229525AB}"/>
              </a:ext>
            </a:extLst>
          </p:cNvPr>
          <p:cNvSpPr>
            <a:spLocks noGrp="1"/>
          </p:cNvSpPr>
          <p:nvPr>
            <p:ph type="body" sz="quarter" idx="116" hasCustomPrompt="1"/>
          </p:nvPr>
        </p:nvSpPr>
        <p:spPr>
          <a:xfrm>
            <a:off x="9613661"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5" name="Text Placeholder 16">
            <a:extLst>
              <a:ext uri="{FF2B5EF4-FFF2-40B4-BE49-F238E27FC236}">
                <a16:creationId xmlns:a16="http://schemas.microsoft.com/office/drawing/2014/main" id="{05916B28-FFAD-8E40-B2FE-EF0ECD716F36}"/>
              </a:ext>
            </a:extLst>
          </p:cNvPr>
          <p:cNvSpPr>
            <a:spLocks noGrp="1"/>
          </p:cNvSpPr>
          <p:nvPr>
            <p:ph type="body" sz="quarter" idx="117" hasCustomPrompt="1"/>
          </p:nvPr>
        </p:nvSpPr>
        <p:spPr>
          <a:xfrm>
            <a:off x="5240444"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116" name="Text Placeholder 16">
            <a:extLst>
              <a:ext uri="{FF2B5EF4-FFF2-40B4-BE49-F238E27FC236}">
                <a16:creationId xmlns:a16="http://schemas.microsoft.com/office/drawing/2014/main" id="{08A7DD6D-6403-CA40-8C8A-5E8C767B9807}"/>
              </a:ext>
            </a:extLst>
          </p:cNvPr>
          <p:cNvSpPr>
            <a:spLocks noGrp="1"/>
          </p:cNvSpPr>
          <p:nvPr>
            <p:ph type="body" sz="quarter" idx="118" hasCustomPrompt="1"/>
          </p:nvPr>
        </p:nvSpPr>
        <p:spPr>
          <a:xfrm>
            <a:off x="2154104" y="2779419"/>
            <a:ext cx="9144" cy="1828800"/>
          </a:xfrm>
          <a:noFill/>
          <a:ln>
            <a:solidFill>
              <a:schemeClr val="bg2">
                <a:lumMod val="25000"/>
              </a:schemeClr>
            </a:solidFill>
            <a:prstDash val="sysDash"/>
          </a:ln>
        </p:spPr>
        <p:txBody>
          <a:bodyPr>
            <a:normAutofit/>
          </a:bodyPr>
          <a:lstStyle>
            <a:lvl1pPr marL="0" indent="0">
              <a:buNone/>
              <a:defRPr sz="1200"/>
            </a:lvl1pPr>
          </a:lstStyle>
          <a:p>
            <a:pPr lvl="0"/>
            <a:r>
              <a:rPr lang="en-US" dirty="0"/>
              <a:t> </a:t>
            </a:r>
          </a:p>
        </p:txBody>
      </p:sp>
      <p:sp>
        <p:nvSpPr>
          <p:cNvPr id="36" name="Picture Placeholder 20">
            <a:extLst>
              <a:ext uri="{FF2B5EF4-FFF2-40B4-BE49-F238E27FC236}">
                <a16:creationId xmlns:a16="http://schemas.microsoft.com/office/drawing/2014/main" id="{98DDEF53-A4DD-3642-8CCD-E485EBEEB561}"/>
              </a:ext>
            </a:extLst>
          </p:cNvPr>
          <p:cNvSpPr>
            <a:spLocks noGrp="1"/>
          </p:cNvSpPr>
          <p:nvPr>
            <p:ph type="pic" sz="quarter" idx="133" hasCustomPrompt="1"/>
          </p:nvPr>
        </p:nvSpPr>
        <p:spPr>
          <a:xfrm>
            <a:off x="6144048" y="2948882"/>
            <a:ext cx="565150" cy="230188"/>
          </a:xfrm>
          <a:blipFill>
            <a:blip r:embed="rId5"/>
            <a:stretch>
              <a:fillRect/>
            </a:stretch>
          </a:blipFill>
        </p:spPr>
        <p:txBody>
          <a:bodyPr/>
          <a:lstStyle>
            <a:lvl1pPr marL="0" indent="0">
              <a:buNone/>
              <a:defRPr/>
            </a:lvl1pPr>
          </a:lstStyle>
          <a:p>
            <a:r>
              <a:rPr lang="en-US" dirty="0"/>
              <a:t> </a:t>
            </a:r>
          </a:p>
        </p:txBody>
      </p:sp>
      <p:sp>
        <p:nvSpPr>
          <p:cNvPr id="33" name="Title 3">
            <a:extLst>
              <a:ext uri="{FF2B5EF4-FFF2-40B4-BE49-F238E27FC236}">
                <a16:creationId xmlns:a16="http://schemas.microsoft.com/office/drawing/2014/main" id="{2DC22EAE-6428-B748-8A68-4A49B0060221}"/>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End to end title goes here</a:t>
            </a:r>
          </a:p>
        </p:txBody>
      </p:sp>
      <p:sp>
        <p:nvSpPr>
          <p:cNvPr id="40" name="Picture Placeholder 24">
            <a:extLst>
              <a:ext uri="{FF2B5EF4-FFF2-40B4-BE49-F238E27FC236}">
                <a16:creationId xmlns:a16="http://schemas.microsoft.com/office/drawing/2014/main" id="{F1B4832C-D7AC-411F-A5FF-B8137A682297}"/>
              </a:ext>
            </a:extLst>
          </p:cNvPr>
          <p:cNvSpPr>
            <a:spLocks noGrp="1"/>
          </p:cNvSpPr>
          <p:nvPr>
            <p:ph type="pic" sz="quarter" idx="134" hasCustomPrompt="1"/>
          </p:nvPr>
        </p:nvSpPr>
        <p:spPr>
          <a:xfrm>
            <a:off x="905370" y="2952192"/>
            <a:ext cx="699081" cy="246888"/>
          </a:xfrm>
          <a:blipFill>
            <a:blip r:embed="rId6"/>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312690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Content Chart Table Slid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ACDFB6-2166-6B41-9552-62E4807D4D3B}"/>
              </a:ext>
            </a:extLst>
          </p:cNvPr>
          <p:cNvSpPr>
            <a:spLocks noGrp="1"/>
          </p:cNvSpPr>
          <p:nvPr>
            <p:ph sz="quarter" idx="30"/>
          </p:nvPr>
        </p:nvSpPr>
        <p:spPr>
          <a:xfrm>
            <a:off x="723900" y="1790700"/>
            <a:ext cx="10782300"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67C679C7-9713-46E2-BF52-5D190BE2C53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content chart/table slide title goes here</a:t>
            </a:r>
          </a:p>
        </p:txBody>
      </p:sp>
      <p:sp>
        <p:nvSpPr>
          <p:cNvPr id="8" name="TextBox 7">
            <a:extLst>
              <a:ext uri="{FF2B5EF4-FFF2-40B4-BE49-F238E27FC236}">
                <a16:creationId xmlns:a16="http://schemas.microsoft.com/office/drawing/2014/main" id="{3000A6D8-F7B9-499F-8B88-26B9472C755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5" name="Rectangle 4">
            <a:extLst>
              <a:ext uri="{FF2B5EF4-FFF2-40B4-BE49-F238E27FC236}">
                <a16:creationId xmlns:a16="http://schemas.microsoft.com/office/drawing/2014/main" id="{58C16425-1108-AD49-A131-E311F038C103}"/>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6AF847-85F0-B848-93AE-A4FDBAD6FB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570229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Content Table Slide x2">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ADA5203-6AA1-C445-BDE1-82C409FD2714}"/>
              </a:ext>
            </a:extLst>
          </p:cNvPr>
          <p:cNvSpPr>
            <a:spLocks noGrp="1"/>
          </p:cNvSpPr>
          <p:nvPr>
            <p:ph sz="quarter" idx="33"/>
          </p:nvPr>
        </p:nvSpPr>
        <p:spPr>
          <a:xfrm>
            <a:off x="723900" y="1790700"/>
            <a:ext cx="5302250"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1F3A3FD7-4964-8048-9FBD-761BCE2731EE}"/>
              </a:ext>
            </a:extLst>
          </p:cNvPr>
          <p:cNvSpPr>
            <a:spLocks noGrp="1"/>
          </p:cNvSpPr>
          <p:nvPr>
            <p:ph sz="quarter" idx="34"/>
          </p:nvPr>
        </p:nvSpPr>
        <p:spPr>
          <a:xfrm>
            <a:off x="6200775" y="1790700"/>
            <a:ext cx="5300663"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67C679C7-9713-46E2-BF52-5D190BE2C53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content table slide title goes here</a:t>
            </a:r>
          </a:p>
        </p:txBody>
      </p:sp>
      <p:sp>
        <p:nvSpPr>
          <p:cNvPr id="8" name="TextBox 7">
            <a:extLst>
              <a:ext uri="{FF2B5EF4-FFF2-40B4-BE49-F238E27FC236}">
                <a16:creationId xmlns:a16="http://schemas.microsoft.com/office/drawing/2014/main" id="{3000A6D8-F7B9-499F-8B88-26B9472C755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6" name="Rectangle 5">
            <a:extLst>
              <a:ext uri="{FF2B5EF4-FFF2-40B4-BE49-F238E27FC236}">
                <a16:creationId xmlns:a16="http://schemas.microsoft.com/office/drawing/2014/main" id="{7B4D9D37-836D-884F-BFC8-FAF3C068E9D2}"/>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6B2C3C-4BAD-0B4C-9A23-5DE2167D3AE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223725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Content Table Slide x3">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89808E-6652-484A-B1B2-695C245F33D3}"/>
              </a:ext>
            </a:extLst>
          </p:cNvPr>
          <p:cNvSpPr>
            <a:spLocks noGrp="1"/>
          </p:cNvSpPr>
          <p:nvPr>
            <p:ph sz="quarter" idx="35"/>
          </p:nvPr>
        </p:nvSpPr>
        <p:spPr>
          <a:xfrm>
            <a:off x="723900" y="1790700"/>
            <a:ext cx="3492500"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85293BA9-2A34-564B-B58E-26AF12D009CB}"/>
              </a:ext>
            </a:extLst>
          </p:cNvPr>
          <p:cNvSpPr>
            <a:spLocks noGrp="1"/>
          </p:cNvSpPr>
          <p:nvPr>
            <p:ph sz="quarter" idx="36"/>
          </p:nvPr>
        </p:nvSpPr>
        <p:spPr>
          <a:xfrm>
            <a:off x="4362450" y="1790700"/>
            <a:ext cx="3492500"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59601C0-4038-B547-B9DB-9271EFB4F2D4}"/>
              </a:ext>
            </a:extLst>
          </p:cNvPr>
          <p:cNvSpPr>
            <a:spLocks noGrp="1"/>
          </p:cNvSpPr>
          <p:nvPr>
            <p:ph sz="quarter" idx="37"/>
          </p:nvPr>
        </p:nvSpPr>
        <p:spPr>
          <a:xfrm>
            <a:off x="8010525" y="1790700"/>
            <a:ext cx="3490913"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67C679C7-9713-46E2-BF52-5D190BE2C53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content table slide title goes here</a:t>
            </a:r>
          </a:p>
        </p:txBody>
      </p:sp>
      <p:sp>
        <p:nvSpPr>
          <p:cNvPr id="8" name="TextBox 7">
            <a:extLst>
              <a:ext uri="{FF2B5EF4-FFF2-40B4-BE49-F238E27FC236}">
                <a16:creationId xmlns:a16="http://schemas.microsoft.com/office/drawing/2014/main" id="{3000A6D8-F7B9-499F-8B88-26B9472C755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7" name="Rectangle 6">
            <a:extLst>
              <a:ext uri="{FF2B5EF4-FFF2-40B4-BE49-F238E27FC236}">
                <a16:creationId xmlns:a16="http://schemas.microsoft.com/office/drawing/2014/main" id="{B6026300-FA8D-3149-812F-7E960DA602DD}"/>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353F923-7CCC-8149-A64A-7A1AD34127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091353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Blank Content Table Slide x4">
    <p:bg>
      <p:bgPr>
        <a:solidFill>
          <a:schemeClr val="bg1"/>
        </a:solidFill>
        <a:effectLst/>
      </p:bgPr>
    </p:bg>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67C679C7-9713-46E2-BF52-5D190BE2C53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content table slide title goes here</a:t>
            </a:r>
          </a:p>
        </p:txBody>
      </p:sp>
      <p:sp>
        <p:nvSpPr>
          <p:cNvPr id="8" name="TextBox 7">
            <a:extLst>
              <a:ext uri="{FF2B5EF4-FFF2-40B4-BE49-F238E27FC236}">
                <a16:creationId xmlns:a16="http://schemas.microsoft.com/office/drawing/2014/main" id="{3000A6D8-F7B9-499F-8B88-26B9472C755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7" name="Content Placeholder 3">
            <a:extLst>
              <a:ext uri="{FF2B5EF4-FFF2-40B4-BE49-F238E27FC236}">
                <a16:creationId xmlns:a16="http://schemas.microsoft.com/office/drawing/2014/main" id="{7E522E20-E402-954C-8A32-916F91584677}"/>
              </a:ext>
            </a:extLst>
          </p:cNvPr>
          <p:cNvSpPr>
            <a:spLocks noGrp="1"/>
          </p:cNvSpPr>
          <p:nvPr>
            <p:ph sz="quarter" idx="38"/>
          </p:nvPr>
        </p:nvSpPr>
        <p:spPr>
          <a:xfrm>
            <a:off x="723900" y="1790700"/>
            <a:ext cx="2587625"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5EC3F8C0-2D59-4442-8A56-A69EE19BC358}"/>
              </a:ext>
            </a:extLst>
          </p:cNvPr>
          <p:cNvSpPr>
            <a:spLocks noGrp="1"/>
          </p:cNvSpPr>
          <p:nvPr>
            <p:ph sz="quarter" idx="39"/>
          </p:nvPr>
        </p:nvSpPr>
        <p:spPr>
          <a:xfrm>
            <a:off x="3467100" y="1790700"/>
            <a:ext cx="2587625"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235DCECD-101B-7444-AF05-4F9DF572BA4B}"/>
              </a:ext>
            </a:extLst>
          </p:cNvPr>
          <p:cNvSpPr>
            <a:spLocks noGrp="1"/>
          </p:cNvSpPr>
          <p:nvPr>
            <p:ph sz="quarter" idx="40"/>
          </p:nvPr>
        </p:nvSpPr>
        <p:spPr>
          <a:xfrm>
            <a:off x="6198108" y="1790700"/>
            <a:ext cx="2587625"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4FC40039-C87A-F147-94D5-52390575EC7C}"/>
              </a:ext>
            </a:extLst>
          </p:cNvPr>
          <p:cNvSpPr>
            <a:spLocks noGrp="1"/>
          </p:cNvSpPr>
          <p:nvPr>
            <p:ph sz="quarter" idx="41"/>
          </p:nvPr>
        </p:nvSpPr>
        <p:spPr>
          <a:xfrm>
            <a:off x="8916924" y="1790700"/>
            <a:ext cx="2587625" cy="405447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E601D54D-A87F-7542-80AF-0B7A31F570F9}"/>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A41839-B722-8541-9D77-2F3057559C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68703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EE57-D702-F849-BF36-C2D6999CED6A}"/>
              </a:ext>
            </a:extLst>
          </p:cNvPr>
          <p:cNvSpPr>
            <a:spLocks noGrp="1"/>
          </p:cNvSpPr>
          <p:nvPr>
            <p:ph type="title" hasCustomPrompt="1"/>
          </p:nvPr>
        </p:nvSpPr>
        <p:spPr>
          <a:xfrm>
            <a:off x="7235950" y="1549667"/>
            <a:ext cx="4165476" cy="1899211"/>
          </a:xfrm>
        </p:spPr>
        <p:txBody>
          <a:bodyPr anchor="b" anchorCtr="0">
            <a:normAutofit/>
          </a:bodyPr>
          <a:lstStyle>
            <a:lvl1pPr>
              <a:defRPr sz="4800" spc="-150" baseline="0">
                <a:solidFill>
                  <a:srgbClr val="383838"/>
                </a:solidFill>
              </a:defRPr>
            </a:lvl1pPr>
          </a:lstStyle>
          <a:p>
            <a:r>
              <a:rPr lang="en-US" dirty="0"/>
              <a:t>Thank you</a:t>
            </a:r>
          </a:p>
        </p:txBody>
      </p:sp>
      <p:sp>
        <p:nvSpPr>
          <p:cNvPr id="4" name="Text Placeholder 3">
            <a:extLst>
              <a:ext uri="{FF2B5EF4-FFF2-40B4-BE49-F238E27FC236}">
                <a16:creationId xmlns:a16="http://schemas.microsoft.com/office/drawing/2014/main" id="{ADBFEEB6-E822-1E4C-A68D-59543256B0CF}"/>
              </a:ext>
            </a:extLst>
          </p:cNvPr>
          <p:cNvSpPr>
            <a:spLocks noGrp="1"/>
          </p:cNvSpPr>
          <p:nvPr>
            <p:ph type="body" sz="quarter" idx="22" hasCustomPrompt="1"/>
          </p:nvPr>
        </p:nvSpPr>
        <p:spPr>
          <a:xfrm>
            <a:off x="7348538" y="3554126"/>
            <a:ext cx="4052887" cy="259882"/>
          </a:xfrm>
        </p:spPr>
        <p:txBody>
          <a:bodyPr>
            <a:noAutofit/>
          </a:bodyPr>
          <a:lstStyle>
            <a:lvl1pPr marL="0" indent="0">
              <a:lnSpc>
                <a:spcPts val="1100"/>
              </a:lnSpc>
              <a:buNone/>
              <a:defRPr sz="1600"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Firstname</a:t>
            </a:r>
            <a:r>
              <a:rPr lang="en-US" dirty="0"/>
              <a:t> </a:t>
            </a:r>
            <a:r>
              <a:rPr lang="en-US" dirty="0" err="1"/>
              <a:t>Lastname</a:t>
            </a:r>
            <a:r>
              <a:rPr lang="en-US" dirty="0"/>
              <a:t>, Title</a:t>
            </a:r>
          </a:p>
        </p:txBody>
      </p:sp>
      <p:sp>
        <p:nvSpPr>
          <p:cNvPr id="16" name="Text Placeholder 3">
            <a:extLst>
              <a:ext uri="{FF2B5EF4-FFF2-40B4-BE49-F238E27FC236}">
                <a16:creationId xmlns:a16="http://schemas.microsoft.com/office/drawing/2014/main" id="{702FF62E-9CDD-484B-ABAA-1E49C8625C3E}"/>
              </a:ext>
            </a:extLst>
          </p:cNvPr>
          <p:cNvSpPr>
            <a:spLocks noGrp="1"/>
          </p:cNvSpPr>
          <p:nvPr>
            <p:ph type="body" sz="quarter" idx="26" hasCustomPrompt="1"/>
          </p:nvPr>
        </p:nvSpPr>
        <p:spPr>
          <a:xfrm>
            <a:off x="7348538" y="3814007"/>
            <a:ext cx="4052887" cy="340341"/>
          </a:xfrm>
        </p:spPr>
        <p:txBody>
          <a:bodyPr>
            <a:noAutofit/>
          </a:bodyPr>
          <a:lstStyle>
            <a:lvl1pPr marL="0" indent="0">
              <a:lnSpc>
                <a:spcPts val="1100"/>
              </a:lnSpc>
              <a:buNone/>
              <a:defRPr sz="1600" u="sng"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email@email.com</a:t>
            </a:r>
            <a:endParaRPr lang="en-US" dirty="0"/>
          </a:p>
        </p:txBody>
      </p:sp>
      <p:sp>
        <p:nvSpPr>
          <p:cNvPr id="19" name="Text Placeholder 3">
            <a:extLst>
              <a:ext uri="{FF2B5EF4-FFF2-40B4-BE49-F238E27FC236}">
                <a16:creationId xmlns:a16="http://schemas.microsoft.com/office/drawing/2014/main" id="{38CA9629-AFE1-0A4A-8691-A19504A9885B}"/>
              </a:ext>
            </a:extLst>
          </p:cNvPr>
          <p:cNvSpPr>
            <a:spLocks noGrp="1"/>
          </p:cNvSpPr>
          <p:nvPr>
            <p:ph type="body" sz="quarter" idx="27" hasCustomPrompt="1"/>
          </p:nvPr>
        </p:nvSpPr>
        <p:spPr>
          <a:xfrm>
            <a:off x="7348538" y="4179768"/>
            <a:ext cx="4052887" cy="259882"/>
          </a:xfrm>
        </p:spPr>
        <p:txBody>
          <a:bodyPr>
            <a:noAutofit/>
          </a:bodyPr>
          <a:lstStyle>
            <a:lvl1pPr marL="0" indent="0">
              <a:lnSpc>
                <a:spcPts val="1100"/>
              </a:lnSpc>
              <a:buNone/>
              <a:defRPr sz="1600"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Firstname</a:t>
            </a:r>
            <a:r>
              <a:rPr lang="en-US" dirty="0"/>
              <a:t> </a:t>
            </a:r>
            <a:r>
              <a:rPr lang="en-US" dirty="0" err="1"/>
              <a:t>Lastname</a:t>
            </a:r>
            <a:r>
              <a:rPr lang="en-US" dirty="0"/>
              <a:t>, Title</a:t>
            </a:r>
          </a:p>
        </p:txBody>
      </p:sp>
      <p:sp>
        <p:nvSpPr>
          <p:cNvPr id="20" name="Text Placeholder 3">
            <a:extLst>
              <a:ext uri="{FF2B5EF4-FFF2-40B4-BE49-F238E27FC236}">
                <a16:creationId xmlns:a16="http://schemas.microsoft.com/office/drawing/2014/main" id="{21C303B7-73C1-3043-90A2-9773B597D603}"/>
              </a:ext>
            </a:extLst>
          </p:cNvPr>
          <p:cNvSpPr>
            <a:spLocks noGrp="1"/>
          </p:cNvSpPr>
          <p:nvPr>
            <p:ph type="body" sz="quarter" idx="28" hasCustomPrompt="1"/>
          </p:nvPr>
        </p:nvSpPr>
        <p:spPr>
          <a:xfrm>
            <a:off x="7348538" y="4439649"/>
            <a:ext cx="4052887" cy="340341"/>
          </a:xfrm>
        </p:spPr>
        <p:txBody>
          <a:bodyPr>
            <a:noAutofit/>
          </a:bodyPr>
          <a:lstStyle>
            <a:lvl1pPr marL="0" indent="0">
              <a:lnSpc>
                <a:spcPts val="1100"/>
              </a:lnSpc>
              <a:buNone/>
              <a:defRPr sz="1600" u="sng"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email@email.com</a:t>
            </a:r>
            <a:endParaRPr lang="en-US" dirty="0"/>
          </a:p>
        </p:txBody>
      </p:sp>
      <p:sp>
        <p:nvSpPr>
          <p:cNvPr id="25" name="Text Placeholder 3">
            <a:extLst>
              <a:ext uri="{FF2B5EF4-FFF2-40B4-BE49-F238E27FC236}">
                <a16:creationId xmlns:a16="http://schemas.microsoft.com/office/drawing/2014/main" id="{DDBB1539-0641-B840-AB7A-05D53EB6681D}"/>
              </a:ext>
            </a:extLst>
          </p:cNvPr>
          <p:cNvSpPr>
            <a:spLocks noGrp="1"/>
          </p:cNvSpPr>
          <p:nvPr>
            <p:ph type="body" sz="quarter" idx="29" hasCustomPrompt="1"/>
          </p:nvPr>
        </p:nvSpPr>
        <p:spPr>
          <a:xfrm>
            <a:off x="7348538" y="4776534"/>
            <a:ext cx="4052887" cy="259882"/>
          </a:xfrm>
        </p:spPr>
        <p:txBody>
          <a:bodyPr>
            <a:noAutofit/>
          </a:bodyPr>
          <a:lstStyle>
            <a:lvl1pPr marL="0" indent="0">
              <a:lnSpc>
                <a:spcPts val="1100"/>
              </a:lnSpc>
              <a:buNone/>
              <a:defRPr sz="1600"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Firstname</a:t>
            </a:r>
            <a:r>
              <a:rPr lang="en-US" dirty="0"/>
              <a:t> </a:t>
            </a:r>
            <a:r>
              <a:rPr lang="en-US" dirty="0" err="1"/>
              <a:t>Lastname</a:t>
            </a:r>
            <a:r>
              <a:rPr lang="en-US" dirty="0"/>
              <a:t>, Title</a:t>
            </a:r>
          </a:p>
        </p:txBody>
      </p:sp>
      <p:sp>
        <p:nvSpPr>
          <p:cNvPr id="26" name="Text Placeholder 3">
            <a:extLst>
              <a:ext uri="{FF2B5EF4-FFF2-40B4-BE49-F238E27FC236}">
                <a16:creationId xmlns:a16="http://schemas.microsoft.com/office/drawing/2014/main" id="{5A0643D0-BA0A-E649-9393-58DA3799B236}"/>
              </a:ext>
            </a:extLst>
          </p:cNvPr>
          <p:cNvSpPr>
            <a:spLocks noGrp="1"/>
          </p:cNvSpPr>
          <p:nvPr>
            <p:ph type="body" sz="quarter" idx="30" hasCustomPrompt="1"/>
          </p:nvPr>
        </p:nvSpPr>
        <p:spPr>
          <a:xfrm>
            <a:off x="7348538" y="5036415"/>
            <a:ext cx="4052887" cy="340341"/>
          </a:xfrm>
        </p:spPr>
        <p:txBody>
          <a:bodyPr>
            <a:noAutofit/>
          </a:bodyPr>
          <a:lstStyle>
            <a:lvl1pPr marL="0" indent="0">
              <a:lnSpc>
                <a:spcPts val="1100"/>
              </a:lnSpc>
              <a:buNone/>
              <a:defRPr sz="1600" u="sng"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email@email.com</a:t>
            </a:r>
            <a:endParaRPr lang="en-US" dirty="0"/>
          </a:p>
        </p:txBody>
      </p:sp>
      <p:sp>
        <p:nvSpPr>
          <p:cNvPr id="27" name="Text Placeholder 3">
            <a:extLst>
              <a:ext uri="{FF2B5EF4-FFF2-40B4-BE49-F238E27FC236}">
                <a16:creationId xmlns:a16="http://schemas.microsoft.com/office/drawing/2014/main" id="{B9854DDF-F732-9747-BC2F-88D4676EDADA}"/>
              </a:ext>
            </a:extLst>
          </p:cNvPr>
          <p:cNvSpPr>
            <a:spLocks noGrp="1"/>
          </p:cNvSpPr>
          <p:nvPr>
            <p:ph type="body" sz="quarter" idx="31" hasCustomPrompt="1"/>
          </p:nvPr>
        </p:nvSpPr>
        <p:spPr>
          <a:xfrm>
            <a:off x="7348538" y="5402176"/>
            <a:ext cx="4052887" cy="259882"/>
          </a:xfrm>
        </p:spPr>
        <p:txBody>
          <a:bodyPr>
            <a:noAutofit/>
          </a:bodyPr>
          <a:lstStyle>
            <a:lvl1pPr marL="0" indent="0">
              <a:lnSpc>
                <a:spcPts val="1100"/>
              </a:lnSpc>
              <a:buNone/>
              <a:defRPr sz="1600"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Firstname</a:t>
            </a:r>
            <a:r>
              <a:rPr lang="en-US" dirty="0"/>
              <a:t> </a:t>
            </a:r>
            <a:r>
              <a:rPr lang="en-US" dirty="0" err="1"/>
              <a:t>Lastname</a:t>
            </a:r>
            <a:r>
              <a:rPr lang="en-US" dirty="0"/>
              <a:t>, Title</a:t>
            </a:r>
          </a:p>
        </p:txBody>
      </p:sp>
      <p:sp>
        <p:nvSpPr>
          <p:cNvPr id="28" name="Text Placeholder 3">
            <a:extLst>
              <a:ext uri="{FF2B5EF4-FFF2-40B4-BE49-F238E27FC236}">
                <a16:creationId xmlns:a16="http://schemas.microsoft.com/office/drawing/2014/main" id="{96FF7F32-BE5A-4341-9D57-F0158CF3E3E6}"/>
              </a:ext>
            </a:extLst>
          </p:cNvPr>
          <p:cNvSpPr>
            <a:spLocks noGrp="1"/>
          </p:cNvSpPr>
          <p:nvPr>
            <p:ph type="body" sz="quarter" idx="32" hasCustomPrompt="1"/>
          </p:nvPr>
        </p:nvSpPr>
        <p:spPr>
          <a:xfrm>
            <a:off x="7348538" y="5662057"/>
            <a:ext cx="4052887" cy="340341"/>
          </a:xfrm>
        </p:spPr>
        <p:txBody>
          <a:bodyPr>
            <a:noAutofit/>
          </a:bodyPr>
          <a:lstStyle>
            <a:lvl1pPr marL="0" indent="0">
              <a:lnSpc>
                <a:spcPts val="1100"/>
              </a:lnSpc>
              <a:buNone/>
              <a:defRPr sz="1600" u="sng" spc="-30" baseline="0">
                <a:solidFill>
                  <a:srgbClr val="383838"/>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err="1"/>
              <a:t>email@email.com</a:t>
            </a:r>
            <a:endParaRPr lang="en-US" dirty="0"/>
          </a:p>
        </p:txBody>
      </p:sp>
      <p:sp>
        <p:nvSpPr>
          <p:cNvPr id="11" name="Rectangle 10">
            <a:extLst>
              <a:ext uri="{FF2B5EF4-FFF2-40B4-BE49-F238E27FC236}">
                <a16:creationId xmlns:a16="http://schemas.microsoft.com/office/drawing/2014/main" id="{D65A7576-D338-FB4C-8F45-3B4F69E58D83}"/>
              </a:ext>
            </a:extLst>
          </p:cNvPr>
          <p:cNvSpPr/>
          <p:nvPr userDrawn="1"/>
        </p:nvSpPr>
        <p:spPr>
          <a:xfrm>
            <a:off x="1895475" y="0"/>
            <a:ext cx="4967288" cy="187642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25ED2C-5F28-A64B-B85F-6317D2363EAE}"/>
              </a:ext>
            </a:extLst>
          </p:cNvPr>
          <p:cNvSpPr/>
          <p:nvPr userDrawn="1"/>
        </p:nvSpPr>
        <p:spPr>
          <a:xfrm rot="5400000">
            <a:off x="3440908" y="1545431"/>
            <a:ext cx="4967288" cy="1876425"/>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8DD419-4B4B-2947-AD00-4F9CF7822A50}"/>
              </a:ext>
            </a:extLst>
          </p:cNvPr>
          <p:cNvSpPr/>
          <p:nvPr userDrawn="1"/>
        </p:nvSpPr>
        <p:spPr>
          <a:xfrm rot="5400000">
            <a:off x="-9147" y="3300986"/>
            <a:ext cx="3566161" cy="354787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496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of Big Ideas Slide (1)">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2C538A-11F5-E946-9066-A92B246B0976}"/>
              </a:ext>
            </a:extLst>
          </p:cNvPr>
          <p:cNvSpPr>
            <a:spLocks noGrp="1"/>
          </p:cNvSpPr>
          <p:nvPr>
            <p:ph sz="quarter" idx="29"/>
          </p:nvPr>
        </p:nvSpPr>
        <p:spPr>
          <a:xfrm>
            <a:off x="855663" y="2174875"/>
            <a:ext cx="7437437" cy="3670300"/>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67C679C7-9713-46E2-BF52-5D190BE2C53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Summary of big ideas slide title goes here</a:t>
            </a:r>
          </a:p>
        </p:txBody>
      </p:sp>
      <p:sp>
        <p:nvSpPr>
          <p:cNvPr id="8" name="TextBox 7">
            <a:extLst>
              <a:ext uri="{FF2B5EF4-FFF2-40B4-BE49-F238E27FC236}">
                <a16:creationId xmlns:a16="http://schemas.microsoft.com/office/drawing/2014/main" id="{3000A6D8-F7B9-499F-8B88-26B9472C755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7" name="Text Placeholder 2">
            <a:extLst>
              <a:ext uri="{FF2B5EF4-FFF2-40B4-BE49-F238E27FC236}">
                <a16:creationId xmlns:a16="http://schemas.microsoft.com/office/drawing/2014/main" id="{5680B836-9222-AD4B-B91C-4E1A7E146232}"/>
              </a:ext>
            </a:extLst>
          </p:cNvPr>
          <p:cNvSpPr>
            <a:spLocks noGrp="1"/>
          </p:cNvSpPr>
          <p:nvPr>
            <p:ph type="body" sz="quarter" idx="27" hasCustomPrompt="1"/>
          </p:nvPr>
        </p:nvSpPr>
        <p:spPr>
          <a:xfrm>
            <a:off x="8508999" y="2174875"/>
            <a:ext cx="2997200" cy="3670466"/>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3" name="Text Placeholder 2">
            <a:extLst>
              <a:ext uri="{FF2B5EF4-FFF2-40B4-BE49-F238E27FC236}">
                <a16:creationId xmlns:a16="http://schemas.microsoft.com/office/drawing/2014/main" id="{1F8A8A77-EF38-D244-ABC8-DC6B42249B09}"/>
              </a:ext>
            </a:extLst>
          </p:cNvPr>
          <p:cNvSpPr>
            <a:spLocks noGrp="1"/>
          </p:cNvSpPr>
          <p:nvPr>
            <p:ph type="body" sz="quarter" idx="28" hasCustomPrompt="1"/>
          </p:nvPr>
        </p:nvSpPr>
        <p:spPr>
          <a:xfrm>
            <a:off x="733526" y="1345735"/>
            <a:ext cx="5333600"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9" name="Rectangle 8">
            <a:extLst>
              <a:ext uri="{FF2B5EF4-FFF2-40B4-BE49-F238E27FC236}">
                <a16:creationId xmlns:a16="http://schemas.microsoft.com/office/drawing/2014/main" id="{8523C297-D6BB-ED4D-8642-DB78D85EB9DA}"/>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DA9689B-7D4E-2048-9264-D662D0666C6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2629286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of Big Ideas Slide (2)">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80AB1-65FD-8140-A2AF-A73B9FBDAA64}"/>
              </a:ext>
            </a:extLst>
          </p:cNvPr>
          <p:cNvSpPr>
            <a:spLocks noGrp="1"/>
          </p:cNvSpPr>
          <p:nvPr>
            <p:ph sz="quarter" idx="31"/>
          </p:nvPr>
        </p:nvSpPr>
        <p:spPr>
          <a:xfrm>
            <a:off x="855663" y="2174875"/>
            <a:ext cx="5073650" cy="230822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12EE9957-507F-7C4E-9B14-72B97695C0F3}"/>
              </a:ext>
            </a:extLst>
          </p:cNvPr>
          <p:cNvSpPr>
            <a:spLocks noGrp="1"/>
          </p:cNvSpPr>
          <p:nvPr>
            <p:ph sz="quarter" idx="32"/>
          </p:nvPr>
        </p:nvSpPr>
        <p:spPr>
          <a:xfrm>
            <a:off x="6309406" y="2174875"/>
            <a:ext cx="5073650" cy="230822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3">
            <a:extLst>
              <a:ext uri="{FF2B5EF4-FFF2-40B4-BE49-F238E27FC236}">
                <a16:creationId xmlns:a16="http://schemas.microsoft.com/office/drawing/2014/main" id="{72E60F62-B267-4D1B-9E56-6F3C5ACF474D}"/>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Summary of big ideas slide title goes here</a:t>
            </a:r>
          </a:p>
        </p:txBody>
      </p:sp>
      <p:sp>
        <p:nvSpPr>
          <p:cNvPr id="10" name="TextBox 9">
            <a:extLst>
              <a:ext uri="{FF2B5EF4-FFF2-40B4-BE49-F238E27FC236}">
                <a16:creationId xmlns:a16="http://schemas.microsoft.com/office/drawing/2014/main" id="{D76AE59F-6FA1-4CF1-9D3D-A4576000202D}"/>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2">
            <a:extLst>
              <a:ext uri="{FF2B5EF4-FFF2-40B4-BE49-F238E27FC236}">
                <a16:creationId xmlns:a16="http://schemas.microsoft.com/office/drawing/2014/main" id="{78F7DF57-423C-2844-864B-02EB427CFDAD}"/>
              </a:ext>
            </a:extLst>
          </p:cNvPr>
          <p:cNvSpPr>
            <a:spLocks noGrp="1"/>
          </p:cNvSpPr>
          <p:nvPr>
            <p:ph type="body" sz="quarter" idx="28" hasCustomPrompt="1"/>
          </p:nvPr>
        </p:nvSpPr>
        <p:spPr>
          <a:xfrm>
            <a:off x="733526" y="1345735"/>
            <a:ext cx="5333600"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13" name="Text Placeholder 2">
            <a:extLst>
              <a:ext uri="{FF2B5EF4-FFF2-40B4-BE49-F238E27FC236}">
                <a16:creationId xmlns:a16="http://schemas.microsoft.com/office/drawing/2014/main" id="{552DBB4D-DFBC-7F45-9DC0-988E516EEB73}"/>
              </a:ext>
            </a:extLst>
          </p:cNvPr>
          <p:cNvSpPr>
            <a:spLocks noGrp="1"/>
          </p:cNvSpPr>
          <p:nvPr>
            <p:ph type="body" sz="quarter" idx="29" hasCustomPrompt="1"/>
          </p:nvPr>
        </p:nvSpPr>
        <p:spPr>
          <a:xfrm>
            <a:off x="6219926" y="1345735"/>
            <a:ext cx="5333600"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15" name="Text Placeholder 2">
            <a:extLst>
              <a:ext uri="{FF2B5EF4-FFF2-40B4-BE49-F238E27FC236}">
                <a16:creationId xmlns:a16="http://schemas.microsoft.com/office/drawing/2014/main" id="{2B695181-39BC-0B49-992A-931337C10BC4}"/>
              </a:ext>
            </a:extLst>
          </p:cNvPr>
          <p:cNvSpPr>
            <a:spLocks noGrp="1"/>
          </p:cNvSpPr>
          <p:nvPr>
            <p:ph type="body" sz="quarter" idx="27" hasCustomPrompt="1"/>
          </p:nvPr>
        </p:nvSpPr>
        <p:spPr>
          <a:xfrm>
            <a:off x="752039" y="4581888"/>
            <a:ext cx="5280462" cy="1263453"/>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9" name="Text Placeholder 2">
            <a:extLst>
              <a:ext uri="{FF2B5EF4-FFF2-40B4-BE49-F238E27FC236}">
                <a16:creationId xmlns:a16="http://schemas.microsoft.com/office/drawing/2014/main" id="{361141F4-D99A-4341-891F-920DC7C8F74E}"/>
              </a:ext>
            </a:extLst>
          </p:cNvPr>
          <p:cNvSpPr>
            <a:spLocks noGrp="1"/>
          </p:cNvSpPr>
          <p:nvPr>
            <p:ph type="body" sz="quarter" idx="30" hasCustomPrompt="1"/>
          </p:nvPr>
        </p:nvSpPr>
        <p:spPr>
          <a:xfrm>
            <a:off x="6228814" y="4581888"/>
            <a:ext cx="5280462" cy="1263453"/>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2" name="Rectangle 11">
            <a:extLst>
              <a:ext uri="{FF2B5EF4-FFF2-40B4-BE49-F238E27FC236}">
                <a16:creationId xmlns:a16="http://schemas.microsoft.com/office/drawing/2014/main" id="{741D5E75-BDAD-564C-B71E-E1B2D341F6D7}"/>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179FF11-EF4A-0D41-97F1-6CFCBAEE2B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983774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mmary of Big Ideas Slide (3)">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D3C1E7-66D2-DC4A-9D8C-48759CB16CD5}"/>
              </a:ext>
            </a:extLst>
          </p:cNvPr>
          <p:cNvSpPr>
            <a:spLocks noGrp="1"/>
          </p:cNvSpPr>
          <p:nvPr>
            <p:ph sz="quarter" idx="39"/>
          </p:nvPr>
        </p:nvSpPr>
        <p:spPr>
          <a:xfrm>
            <a:off x="855663" y="2174875"/>
            <a:ext cx="3221037" cy="244792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CCEF350C-AFC4-B643-8D0D-17DF72C90DA0}"/>
              </a:ext>
            </a:extLst>
          </p:cNvPr>
          <p:cNvSpPr>
            <a:spLocks noGrp="1"/>
          </p:cNvSpPr>
          <p:nvPr>
            <p:ph sz="quarter" idx="40"/>
          </p:nvPr>
        </p:nvSpPr>
        <p:spPr>
          <a:xfrm>
            <a:off x="4524149" y="2174875"/>
            <a:ext cx="3221037" cy="244792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A1245390-5563-8747-AC23-167A553D91AB}"/>
              </a:ext>
            </a:extLst>
          </p:cNvPr>
          <p:cNvSpPr>
            <a:spLocks noGrp="1"/>
          </p:cNvSpPr>
          <p:nvPr>
            <p:ph sz="quarter" idx="41"/>
          </p:nvPr>
        </p:nvSpPr>
        <p:spPr>
          <a:xfrm>
            <a:off x="8181749" y="2174875"/>
            <a:ext cx="3221037" cy="2447925"/>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57E17191-0529-416A-B4CE-39ECEFF3E119}"/>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Summary of big ideas slide title goes here</a:t>
            </a:r>
          </a:p>
        </p:txBody>
      </p:sp>
      <p:sp>
        <p:nvSpPr>
          <p:cNvPr id="14" name="TextBox 13">
            <a:extLst>
              <a:ext uri="{FF2B5EF4-FFF2-40B4-BE49-F238E27FC236}">
                <a16:creationId xmlns:a16="http://schemas.microsoft.com/office/drawing/2014/main" id="{C1788031-AB15-4FD5-A94D-A77D48F5BDC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3" name="Text Placeholder 2">
            <a:extLst>
              <a:ext uri="{FF2B5EF4-FFF2-40B4-BE49-F238E27FC236}">
                <a16:creationId xmlns:a16="http://schemas.microsoft.com/office/drawing/2014/main" id="{3427FB82-646E-DE48-85DE-35171086EE75}"/>
              </a:ext>
            </a:extLst>
          </p:cNvPr>
          <p:cNvSpPr>
            <a:spLocks noGrp="1"/>
          </p:cNvSpPr>
          <p:nvPr>
            <p:ph type="body" sz="quarter" idx="28" hasCustomPrompt="1"/>
          </p:nvPr>
        </p:nvSpPr>
        <p:spPr>
          <a:xfrm>
            <a:off x="752776" y="1345735"/>
            <a:ext cx="3467269"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16" name="Text Placeholder 2">
            <a:extLst>
              <a:ext uri="{FF2B5EF4-FFF2-40B4-BE49-F238E27FC236}">
                <a16:creationId xmlns:a16="http://schemas.microsoft.com/office/drawing/2014/main" id="{26F52A2B-6A05-FF42-9BE5-07CB3A12B5D3}"/>
              </a:ext>
            </a:extLst>
          </p:cNvPr>
          <p:cNvSpPr>
            <a:spLocks noGrp="1"/>
          </p:cNvSpPr>
          <p:nvPr>
            <p:ph type="body" sz="quarter" idx="27" hasCustomPrompt="1"/>
          </p:nvPr>
        </p:nvSpPr>
        <p:spPr>
          <a:xfrm>
            <a:off x="752039" y="4745520"/>
            <a:ext cx="3468006" cy="1263453"/>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7" name="Text Placeholder 2">
            <a:extLst>
              <a:ext uri="{FF2B5EF4-FFF2-40B4-BE49-F238E27FC236}">
                <a16:creationId xmlns:a16="http://schemas.microsoft.com/office/drawing/2014/main" id="{13379F19-C84E-4249-80C0-C1D8E21B11CB}"/>
              </a:ext>
            </a:extLst>
          </p:cNvPr>
          <p:cNvSpPr>
            <a:spLocks noGrp="1"/>
          </p:cNvSpPr>
          <p:nvPr>
            <p:ph type="body" sz="quarter" idx="35" hasCustomPrompt="1"/>
          </p:nvPr>
        </p:nvSpPr>
        <p:spPr>
          <a:xfrm>
            <a:off x="4420001" y="1345735"/>
            <a:ext cx="3467269"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18" name="Text Placeholder 2">
            <a:extLst>
              <a:ext uri="{FF2B5EF4-FFF2-40B4-BE49-F238E27FC236}">
                <a16:creationId xmlns:a16="http://schemas.microsoft.com/office/drawing/2014/main" id="{78538993-8E4E-5642-BF34-AF85FB6C0DD9}"/>
              </a:ext>
            </a:extLst>
          </p:cNvPr>
          <p:cNvSpPr>
            <a:spLocks noGrp="1"/>
          </p:cNvSpPr>
          <p:nvPr>
            <p:ph type="body" sz="quarter" idx="36" hasCustomPrompt="1"/>
          </p:nvPr>
        </p:nvSpPr>
        <p:spPr>
          <a:xfrm>
            <a:off x="4419264" y="4745520"/>
            <a:ext cx="3468006" cy="1263453"/>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9" name="Text Placeholder 2">
            <a:extLst>
              <a:ext uri="{FF2B5EF4-FFF2-40B4-BE49-F238E27FC236}">
                <a16:creationId xmlns:a16="http://schemas.microsoft.com/office/drawing/2014/main" id="{DC26B4B3-F236-3648-8BF9-B2728F2EB33A}"/>
              </a:ext>
            </a:extLst>
          </p:cNvPr>
          <p:cNvSpPr>
            <a:spLocks noGrp="1"/>
          </p:cNvSpPr>
          <p:nvPr>
            <p:ph type="body" sz="quarter" idx="37" hasCustomPrompt="1"/>
          </p:nvPr>
        </p:nvSpPr>
        <p:spPr>
          <a:xfrm>
            <a:off x="8077601" y="1345735"/>
            <a:ext cx="3467269"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20" name="Text Placeholder 2">
            <a:extLst>
              <a:ext uri="{FF2B5EF4-FFF2-40B4-BE49-F238E27FC236}">
                <a16:creationId xmlns:a16="http://schemas.microsoft.com/office/drawing/2014/main" id="{DA1AD97B-26D8-5D48-B3A9-D45B9BECF7B5}"/>
              </a:ext>
            </a:extLst>
          </p:cNvPr>
          <p:cNvSpPr>
            <a:spLocks noGrp="1"/>
          </p:cNvSpPr>
          <p:nvPr>
            <p:ph type="body" sz="quarter" idx="38" hasCustomPrompt="1"/>
          </p:nvPr>
        </p:nvSpPr>
        <p:spPr>
          <a:xfrm>
            <a:off x="8076864" y="4745520"/>
            <a:ext cx="3468006" cy="1263453"/>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3" name="Rectangle 22">
            <a:extLst>
              <a:ext uri="{FF2B5EF4-FFF2-40B4-BE49-F238E27FC236}">
                <a16:creationId xmlns:a16="http://schemas.microsoft.com/office/drawing/2014/main" id="{C22DFBD7-B604-014B-8D23-2C48DCC8775B}"/>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BE27119-5F70-704B-8512-E8013596B37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156282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 of Big Ideas Slide (4)">
    <p:bg>
      <p:bgPr>
        <a:solidFill>
          <a:schemeClr val="bg1"/>
        </a:solidFill>
        <a:effectLst/>
      </p:bgPr>
    </p:bg>
    <p:spTree>
      <p:nvGrpSpPr>
        <p:cNvPr id="1" name=""/>
        <p:cNvGrpSpPr/>
        <p:nvPr/>
      </p:nvGrpSpPr>
      <p:grpSpPr>
        <a:xfrm>
          <a:off x="0" y="0"/>
          <a:ext cx="0" cy="0"/>
          <a:chOff x="0" y="0"/>
          <a:chExt cx="0" cy="0"/>
        </a:xfrm>
      </p:grpSpPr>
      <p:sp>
        <p:nvSpPr>
          <p:cNvPr id="24" name="Title 3">
            <a:extLst>
              <a:ext uri="{FF2B5EF4-FFF2-40B4-BE49-F238E27FC236}">
                <a16:creationId xmlns:a16="http://schemas.microsoft.com/office/drawing/2014/main" id="{2CF3B957-A72E-4BF3-A58C-0032CB05C11C}"/>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Summary of big ideas slide title goes here</a:t>
            </a:r>
          </a:p>
        </p:txBody>
      </p:sp>
      <p:sp>
        <p:nvSpPr>
          <p:cNvPr id="23" name="TextBox 22">
            <a:extLst>
              <a:ext uri="{FF2B5EF4-FFF2-40B4-BE49-F238E27FC236}">
                <a16:creationId xmlns:a16="http://schemas.microsoft.com/office/drawing/2014/main" id="{AFF78682-F264-4456-934C-32F02D6F7C78}"/>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22" name="Text Placeholder 2">
            <a:extLst>
              <a:ext uri="{FF2B5EF4-FFF2-40B4-BE49-F238E27FC236}">
                <a16:creationId xmlns:a16="http://schemas.microsoft.com/office/drawing/2014/main" id="{F25E7F7E-BD7D-0A43-9991-D277BCC83AB7}"/>
              </a:ext>
            </a:extLst>
          </p:cNvPr>
          <p:cNvSpPr>
            <a:spLocks noGrp="1"/>
          </p:cNvSpPr>
          <p:nvPr>
            <p:ph type="body" sz="quarter" idx="29" hasCustomPrompt="1"/>
          </p:nvPr>
        </p:nvSpPr>
        <p:spPr>
          <a:xfrm>
            <a:off x="752777" y="1345735"/>
            <a:ext cx="2536524"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25" name="Text Placeholder 2">
            <a:extLst>
              <a:ext uri="{FF2B5EF4-FFF2-40B4-BE49-F238E27FC236}">
                <a16:creationId xmlns:a16="http://schemas.microsoft.com/office/drawing/2014/main" id="{AFF81C77-9086-6D46-91FB-842D5BFF846F}"/>
              </a:ext>
            </a:extLst>
          </p:cNvPr>
          <p:cNvSpPr>
            <a:spLocks noGrp="1"/>
          </p:cNvSpPr>
          <p:nvPr>
            <p:ph type="body" sz="quarter" idx="30" hasCustomPrompt="1"/>
          </p:nvPr>
        </p:nvSpPr>
        <p:spPr>
          <a:xfrm>
            <a:off x="752039" y="3824533"/>
            <a:ext cx="2537063" cy="2020807"/>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6" name="Text Placeholder 2">
            <a:extLst>
              <a:ext uri="{FF2B5EF4-FFF2-40B4-BE49-F238E27FC236}">
                <a16:creationId xmlns:a16="http://schemas.microsoft.com/office/drawing/2014/main" id="{B9D6ACA7-A6A7-C949-A7FB-408DF813877A}"/>
              </a:ext>
            </a:extLst>
          </p:cNvPr>
          <p:cNvSpPr>
            <a:spLocks noGrp="1"/>
          </p:cNvSpPr>
          <p:nvPr>
            <p:ph type="body" sz="quarter" idx="31" hasCustomPrompt="1"/>
          </p:nvPr>
        </p:nvSpPr>
        <p:spPr>
          <a:xfrm>
            <a:off x="3486352" y="1345735"/>
            <a:ext cx="2536524"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27" name="Text Placeholder 2">
            <a:extLst>
              <a:ext uri="{FF2B5EF4-FFF2-40B4-BE49-F238E27FC236}">
                <a16:creationId xmlns:a16="http://schemas.microsoft.com/office/drawing/2014/main" id="{44236181-BDE4-8C4A-995E-0969BEAB5604}"/>
              </a:ext>
            </a:extLst>
          </p:cNvPr>
          <p:cNvSpPr>
            <a:spLocks noGrp="1"/>
          </p:cNvSpPr>
          <p:nvPr>
            <p:ph type="body" sz="quarter" idx="32" hasCustomPrompt="1"/>
          </p:nvPr>
        </p:nvSpPr>
        <p:spPr>
          <a:xfrm>
            <a:off x="3485614" y="3824533"/>
            <a:ext cx="2537063" cy="2020807"/>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8" name="Text Placeholder 2">
            <a:extLst>
              <a:ext uri="{FF2B5EF4-FFF2-40B4-BE49-F238E27FC236}">
                <a16:creationId xmlns:a16="http://schemas.microsoft.com/office/drawing/2014/main" id="{6B4C8ED4-8B30-5644-A73F-24585AC59A20}"/>
              </a:ext>
            </a:extLst>
          </p:cNvPr>
          <p:cNvSpPr>
            <a:spLocks noGrp="1"/>
          </p:cNvSpPr>
          <p:nvPr>
            <p:ph type="body" sz="quarter" idx="33" hasCustomPrompt="1"/>
          </p:nvPr>
        </p:nvSpPr>
        <p:spPr>
          <a:xfrm>
            <a:off x="6219926" y="1345735"/>
            <a:ext cx="2536524"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29" name="Text Placeholder 2">
            <a:extLst>
              <a:ext uri="{FF2B5EF4-FFF2-40B4-BE49-F238E27FC236}">
                <a16:creationId xmlns:a16="http://schemas.microsoft.com/office/drawing/2014/main" id="{6A250110-A92C-024A-9419-46AB2A4EFF43}"/>
              </a:ext>
            </a:extLst>
          </p:cNvPr>
          <p:cNvSpPr>
            <a:spLocks noGrp="1"/>
          </p:cNvSpPr>
          <p:nvPr>
            <p:ph type="body" sz="quarter" idx="34" hasCustomPrompt="1"/>
          </p:nvPr>
        </p:nvSpPr>
        <p:spPr>
          <a:xfrm>
            <a:off x="6219188" y="3824533"/>
            <a:ext cx="2537063" cy="2020807"/>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30" name="Text Placeholder 2">
            <a:extLst>
              <a:ext uri="{FF2B5EF4-FFF2-40B4-BE49-F238E27FC236}">
                <a16:creationId xmlns:a16="http://schemas.microsoft.com/office/drawing/2014/main" id="{4756ADA7-CA29-0546-A24B-7F79C8A33F85}"/>
              </a:ext>
            </a:extLst>
          </p:cNvPr>
          <p:cNvSpPr>
            <a:spLocks noGrp="1"/>
          </p:cNvSpPr>
          <p:nvPr>
            <p:ph type="body" sz="quarter" idx="35" hasCustomPrompt="1"/>
          </p:nvPr>
        </p:nvSpPr>
        <p:spPr>
          <a:xfrm>
            <a:off x="8953501" y="1345735"/>
            <a:ext cx="2536524" cy="730352"/>
          </a:xfrm>
        </p:spPr>
        <p:txBody>
          <a:bodyPr anchor="b" anchorCtr="0">
            <a:normAutofit/>
          </a:bodyPr>
          <a:lstStyle>
            <a:lvl1pPr marL="0" indent="0">
              <a:buNone/>
              <a:defRPr sz="1700" b="0" i="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 title goes here</a:t>
            </a:r>
          </a:p>
        </p:txBody>
      </p:sp>
      <p:sp>
        <p:nvSpPr>
          <p:cNvPr id="31" name="Text Placeholder 2">
            <a:extLst>
              <a:ext uri="{FF2B5EF4-FFF2-40B4-BE49-F238E27FC236}">
                <a16:creationId xmlns:a16="http://schemas.microsoft.com/office/drawing/2014/main" id="{154A254E-799E-7F4D-8CAA-AC0BC44DD582}"/>
              </a:ext>
            </a:extLst>
          </p:cNvPr>
          <p:cNvSpPr>
            <a:spLocks noGrp="1"/>
          </p:cNvSpPr>
          <p:nvPr>
            <p:ph type="body" sz="quarter" idx="36" hasCustomPrompt="1"/>
          </p:nvPr>
        </p:nvSpPr>
        <p:spPr>
          <a:xfrm>
            <a:off x="8952763" y="3824533"/>
            <a:ext cx="2537063" cy="2020807"/>
          </a:xfrm>
        </p:spPr>
        <p:txBody>
          <a:bodyPr>
            <a:noAutofit/>
          </a:bodyPr>
          <a:lstStyle>
            <a:lvl1pPr marL="0" indent="0">
              <a:lnSpc>
                <a:spcPts val="1600"/>
              </a:lnSpc>
              <a:buNone/>
              <a:defRPr sz="14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33" name="Content Placeholder 2">
            <a:extLst>
              <a:ext uri="{FF2B5EF4-FFF2-40B4-BE49-F238E27FC236}">
                <a16:creationId xmlns:a16="http://schemas.microsoft.com/office/drawing/2014/main" id="{D78AE2E8-0F8A-2C48-8A84-6FF728C3B5BD}"/>
              </a:ext>
            </a:extLst>
          </p:cNvPr>
          <p:cNvSpPr>
            <a:spLocks noGrp="1"/>
          </p:cNvSpPr>
          <p:nvPr>
            <p:ph sz="quarter" idx="37"/>
          </p:nvPr>
        </p:nvSpPr>
        <p:spPr>
          <a:xfrm>
            <a:off x="855663" y="2174875"/>
            <a:ext cx="2330450" cy="1550988"/>
          </a:xfrm>
        </p:spPr>
        <p:txBody>
          <a:bodyPr>
            <a:noAutofit/>
          </a:bodyPr>
          <a:lstStyle>
            <a:lvl1pPr>
              <a:defRPr sz="1050">
                <a:solidFill>
                  <a:srgbClr val="383838"/>
                </a:solidFill>
              </a:defRPr>
            </a:lvl1pPr>
            <a:lvl2pPr>
              <a:defRPr sz="1000">
                <a:solidFill>
                  <a:srgbClr val="383838"/>
                </a:solidFill>
              </a:defRPr>
            </a:lvl2pPr>
            <a:lvl3pPr>
              <a:defRPr sz="900">
                <a:solidFill>
                  <a:srgbClr val="383838"/>
                </a:solidFill>
              </a:defRPr>
            </a:lvl3pPr>
            <a:lvl4pPr>
              <a:defRPr sz="800">
                <a:solidFill>
                  <a:srgbClr val="383838"/>
                </a:solidFill>
              </a:defRPr>
            </a:lvl4pPr>
            <a:lvl5pPr>
              <a:defRPr sz="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Content Placeholder 2">
            <a:extLst>
              <a:ext uri="{FF2B5EF4-FFF2-40B4-BE49-F238E27FC236}">
                <a16:creationId xmlns:a16="http://schemas.microsoft.com/office/drawing/2014/main" id="{197DFD23-F27F-5F4F-8CFF-DBFCFC44C762}"/>
              </a:ext>
            </a:extLst>
          </p:cNvPr>
          <p:cNvSpPr>
            <a:spLocks noGrp="1"/>
          </p:cNvSpPr>
          <p:nvPr>
            <p:ph sz="quarter" idx="38"/>
          </p:nvPr>
        </p:nvSpPr>
        <p:spPr>
          <a:xfrm>
            <a:off x="3587978" y="2174875"/>
            <a:ext cx="2330450" cy="1550988"/>
          </a:xfrm>
        </p:spPr>
        <p:txBody>
          <a:bodyPr>
            <a:noAutofit/>
          </a:bodyPr>
          <a:lstStyle>
            <a:lvl1pPr>
              <a:defRPr sz="1050">
                <a:solidFill>
                  <a:srgbClr val="383838"/>
                </a:solidFill>
              </a:defRPr>
            </a:lvl1pPr>
            <a:lvl2pPr>
              <a:defRPr sz="1000">
                <a:solidFill>
                  <a:srgbClr val="383838"/>
                </a:solidFill>
              </a:defRPr>
            </a:lvl2pPr>
            <a:lvl3pPr>
              <a:defRPr sz="900">
                <a:solidFill>
                  <a:srgbClr val="383838"/>
                </a:solidFill>
              </a:defRPr>
            </a:lvl3pPr>
            <a:lvl4pPr>
              <a:defRPr sz="800">
                <a:solidFill>
                  <a:srgbClr val="383838"/>
                </a:solidFill>
              </a:defRPr>
            </a:lvl4pPr>
            <a:lvl5pPr>
              <a:defRPr sz="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9374A294-E2F9-6946-B1B4-EC3D74AFA2AA}"/>
              </a:ext>
            </a:extLst>
          </p:cNvPr>
          <p:cNvSpPr>
            <a:spLocks noGrp="1"/>
          </p:cNvSpPr>
          <p:nvPr>
            <p:ph sz="quarter" idx="39"/>
          </p:nvPr>
        </p:nvSpPr>
        <p:spPr>
          <a:xfrm>
            <a:off x="6309407" y="2174875"/>
            <a:ext cx="2330450" cy="1550988"/>
          </a:xfrm>
        </p:spPr>
        <p:txBody>
          <a:bodyPr>
            <a:noAutofit/>
          </a:bodyPr>
          <a:lstStyle>
            <a:lvl1pPr>
              <a:defRPr sz="1050">
                <a:solidFill>
                  <a:srgbClr val="383838"/>
                </a:solidFill>
              </a:defRPr>
            </a:lvl1pPr>
            <a:lvl2pPr>
              <a:defRPr sz="1000">
                <a:solidFill>
                  <a:srgbClr val="383838"/>
                </a:solidFill>
              </a:defRPr>
            </a:lvl2pPr>
            <a:lvl3pPr>
              <a:defRPr sz="900">
                <a:solidFill>
                  <a:srgbClr val="383838"/>
                </a:solidFill>
              </a:defRPr>
            </a:lvl3pPr>
            <a:lvl4pPr>
              <a:defRPr sz="800">
                <a:solidFill>
                  <a:srgbClr val="383838"/>
                </a:solidFill>
              </a:defRPr>
            </a:lvl4pPr>
            <a:lvl5pPr>
              <a:defRPr sz="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471E5590-236D-2941-8288-DDFD9BB31B90}"/>
              </a:ext>
            </a:extLst>
          </p:cNvPr>
          <p:cNvSpPr>
            <a:spLocks noGrp="1"/>
          </p:cNvSpPr>
          <p:nvPr>
            <p:ph sz="quarter" idx="40"/>
          </p:nvPr>
        </p:nvSpPr>
        <p:spPr>
          <a:xfrm>
            <a:off x="9041722" y="2174875"/>
            <a:ext cx="2330450" cy="1550988"/>
          </a:xfrm>
        </p:spPr>
        <p:txBody>
          <a:bodyPr>
            <a:noAutofit/>
          </a:bodyPr>
          <a:lstStyle>
            <a:lvl1pPr>
              <a:defRPr sz="1050">
                <a:solidFill>
                  <a:srgbClr val="383838"/>
                </a:solidFill>
              </a:defRPr>
            </a:lvl1pPr>
            <a:lvl2pPr>
              <a:defRPr sz="1000">
                <a:solidFill>
                  <a:srgbClr val="383838"/>
                </a:solidFill>
              </a:defRPr>
            </a:lvl2pPr>
            <a:lvl3pPr>
              <a:defRPr sz="900">
                <a:solidFill>
                  <a:srgbClr val="383838"/>
                </a:solidFill>
              </a:defRPr>
            </a:lvl3pPr>
            <a:lvl4pPr>
              <a:defRPr sz="800">
                <a:solidFill>
                  <a:srgbClr val="383838"/>
                </a:solidFill>
              </a:defRPr>
            </a:lvl4pPr>
            <a:lvl5pPr>
              <a:defRPr sz="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040DADA7-E2A8-9C4F-8CDC-1D362BCE9C84}"/>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A773C5D-7365-A144-B306-CDC9490E6C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756876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OfFacts">
    <p:bg>
      <p:bgPr>
        <a:solidFill>
          <a:schemeClr val="bg1"/>
        </a:solidFill>
        <a:effectLst/>
      </p:bgPr>
    </p:bg>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84489ED6-40F6-1D4D-B8AB-9DCF701C401C}"/>
              </a:ext>
            </a:extLst>
          </p:cNvPr>
          <p:cNvSpPr>
            <a:spLocks noGrp="1"/>
          </p:cNvSpPr>
          <p:nvPr>
            <p:ph type="body" sz="quarter" idx="88" hasCustomPrompt="1"/>
          </p:nvPr>
        </p:nvSpPr>
        <p:spPr>
          <a:xfrm>
            <a:off x="1145574" y="2454810"/>
            <a:ext cx="1876973" cy="895350"/>
          </a:xfrm>
        </p:spPr>
        <p:txBody>
          <a:bodyPr>
            <a:noAutofit/>
          </a:bodyPr>
          <a:lstStyle>
            <a:lvl1pPr marL="0" indent="0" algn="ctr">
              <a:lnSpc>
                <a:spcPts val="1600"/>
              </a:lnSpc>
              <a:buNone/>
              <a:defRPr sz="1200"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Figure copy goes here figure copy goes here figure copy goes here</a:t>
            </a:r>
          </a:p>
        </p:txBody>
      </p:sp>
      <p:sp>
        <p:nvSpPr>
          <p:cNvPr id="8" name="Text Placeholder 7">
            <a:extLst>
              <a:ext uri="{FF2B5EF4-FFF2-40B4-BE49-F238E27FC236}">
                <a16:creationId xmlns:a16="http://schemas.microsoft.com/office/drawing/2014/main" id="{D6B9B504-947E-9748-B07A-990604BDC986}"/>
              </a:ext>
            </a:extLst>
          </p:cNvPr>
          <p:cNvSpPr>
            <a:spLocks noGrp="1"/>
          </p:cNvSpPr>
          <p:nvPr>
            <p:ph type="body" sz="quarter" idx="89" hasCustomPrompt="1"/>
          </p:nvPr>
        </p:nvSpPr>
        <p:spPr>
          <a:xfrm>
            <a:off x="1269264" y="1943101"/>
            <a:ext cx="1629592" cy="511710"/>
          </a:xfrm>
        </p:spPr>
        <p:txBody>
          <a:bodyPr>
            <a:normAutofit/>
          </a:bodyPr>
          <a:lstStyle>
            <a:lvl1pPr marL="0" indent="0" algn="ctr">
              <a:buNone/>
              <a:defRPr sz="3600">
                <a:solidFill>
                  <a:srgbClr val="38383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77%</a:t>
            </a:r>
          </a:p>
        </p:txBody>
      </p:sp>
      <p:sp>
        <p:nvSpPr>
          <p:cNvPr id="25" name="Chart Placeholder 24">
            <a:extLst>
              <a:ext uri="{FF2B5EF4-FFF2-40B4-BE49-F238E27FC236}">
                <a16:creationId xmlns:a16="http://schemas.microsoft.com/office/drawing/2014/main" id="{F553A282-9FF1-3E48-BE32-1D716F6BCC01}"/>
              </a:ext>
            </a:extLst>
          </p:cNvPr>
          <p:cNvSpPr>
            <a:spLocks noGrp="1"/>
          </p:cNvSpPr>
          <p:nvPr>
            <p:ph type="chart" sz="quarter" idx="72"/>
          </p:nvPr>
        </p:nvSpPr>
        <p:spPr>
          <a:xfrm>
            <a:off x="1035517" y="1520078"/>
            <a:ext cx="2097087" cy="2097088"/>
          </a:xfrm>
        </p:spPr>
        <p:txBody>
          <a:bodyPr/>
          <a:lstStyle>
            <a:lvl1pPr>
              <a:defRPr>
                <a:solidFill>
                  <a:srgbClr val="383838"/>
                </a:solidFill>
              </a:defRPr>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D7DD56F6-E182-614E-B06D-9A5D44402CE5}"/>
              </a:ext>
            </a:extLst>
          </p:cNvPr>
          <p:cNvCxnSpPr>
            <a:cxnSpLocks/>
          </p:cNvCxnSpPr>
          <p:nvPr userDrawn="1"/>
        </p:nvCxnSpPr>
        <p:spPr>
          <a:xfrm>
            <a:off x="807189" y="4045860"/>
            <a:ext cx="105766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itle 3">
            <a:extLst>
              <a:ext uri="{FF2B5EF4-FFF2-40B4-BE49-F238E27FC236}">
                <a16:creationId xmlns:a16="http://schemas.microsoft.com/office/drawing/2014/main" id="{01B4200C-15C3-412B-BB6A-37EE4D37B6C3}"/>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latin typeface="+mj-lt"/>
              </a:defRPr>
            </a:lvl1pPr>
          </a:lstStyle>
          <a:p>
            <a:r>
              <a:rPr lang="en-US" dirty="0"/>
              <a:t>Summary of facts slide title goes here</a:t>
            </a:r>
          </a:p>
        </p:txBody>
      </p:sp>
      <p:sp>
        <p:nvSpPr>
          <p:cNvPr id="23" name="TextBox 22">
            <a:extLst>
              <a:ext uri="{FF2B5EF4-FFF2-40B4-BE49-F238E27FC236}">
                <a16:creationId xmlns:a16="http://schemas.microsoft.com/office/drawing/2014/main" id="{9BCB80CA-9528-4B31-9AD6-F21DB4A64C2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3" name="Text Placeholder 2">
            <a:extLst>
              <a:ext uri="{FF2B5EF4-FFF2-40B4-BE49-F238E27FC236}">
                <a16:creationId xmlns:a16="http://schemas.microsoft.com/office/drawing/2014/main" id="{4F497C88-ED08-1149-BC30-C68ED14F27C7}"/>
              </a:ext>
            </a:extLst>
          </p:cNvPr>
          <p:cNvSpPr>
            <a:spLocks noGrp="1"/>
          </p:cNvSpPr>
          <p:nvPr>
            <p:ph type="body" sz="quarter" idx="87" hasCustomPrompt="1"/>
          </p:nvPr>
        </p:nvSpPr>
        <p:spPr>
          <a:xfrm>
            <a:off x="806450" y="3979067"/>
            <a:ext cx="5043319" cy="502806"/>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Action items / key takeaways</a:t>
            </a:r>
          </a:p>
        </p:txBody>
      </p:sp>
      <p:sp>
        <p:nvSpPr>
          <p:cNvPr id="10" name="Text Placeholder 9">
            <a:extLst>
              <a:ext uri="{FF2B5EF4-FFF2-40B4-BE49-F238E27FC236}">
                <a16:creationId xmlns:a16="http://schemas.microsoft.com/office/drawing/2014/main" id="{8CA19C09-5592-7A42-B083-9E31B32231BB}"/>
              </a:ext>
            </a:extLst>
          </p:cNvPr>
          <p:cNvSpPr>
            <a:spLocks noGrp="1"/>
          </p:cNvSpPr>
          <p:nvPr>
            <p:ph type="body" sz="quarter" idx="99" hasCustomPrompt="1"/>
          </p:nvPr>
        </p:nvSpPr>
        <p:spPr>
          <a:xfrm>
            <a:off x="818570" y="4597009"/>
            <a:ext cx="5043319" cy="1207026"/>
          </a:xfrm>
        </p:spPr>
        <p:txBody>
          <a:bodyPr>
            <a:noAutofit/>
          </a:bodyPr>
          <a:lstStyle>
            <a:lvl1pPr marL="91440" indent="-91440">
              <a:lnSpc>
                <a:spcPts val="1200"/>
              </a:lnSpc>
              <a:buFont typeface="Arial" panose="020B0604020202020204" pitchFamily="34" charset="0"/>
              <a:buChar char="•"/>
              <a:defRPr sz="1200">
                <a:solidFill>
                  <a:srgbClr val="383838"/>
                </a:solidFill>
              </a:defRPr>
            </a:lvl1pPr>
          </a:lstStyle>
          <a:p>
            <a:pPr lvl="0"/>
            <a:r>
              <a:rPr lang="en-US" dirty="0"/>
              <a:t>Action item copy goes here action item copy goes here </a:t>
            </a:r>
          </a:p>
          <a:p>
            <a:pPr lvl="0"/>
            <a:r>
              <a:rPr lang="en-US" dirty="0"/>
              <a:t>Action item copy goes here action item copy goes here </a:t>
            </a:r>
          </a:p>
          <a:p>
            <a:pPr lvl="0"/>
            <a:r>
              <a:rPr lang="en-US" dirty="0"/>
              <a:t>Action item copy goes here action item copy goes here </a:t>
            </a:r>
          </a:p>
          <a:p>
            <a:pPr lvl="0"/>
            <a:r>
              <a:rPr lang="en-US" dirty="0"/>
              <a:t>Action item copy goes here action item copy goes here</a:t>
            </a:r>
          </a:p>
        </p:txBody>
      </p:sp>
      <p:sp>
        <p:nvSpPr>
          <p:cNvPr id="54" name="Text Placeholder 9">
            <a:extLst>
              <a:ext uri="{FF2B5EF4-FFF2-40B4-BE49-F238E27FC236}">
                <a16:creationId xmlns:a16="http://schemas.microsoft.com/office/drawing/2014/main" id="{A3351D3B-06BE-0047-B9F7-D6B7E08BE2DE}"/>
              </a:ext>
            </a:extLst>
          </p:cNvPr>
          <p:cNvSpPr>
            <a:spLocks noGrp="1"/>
          </p:cNvSpPr>
          <p:nvPr>
            <p:ph type="body" sz="quarter" idx="100" hasCustomPrompt="1"/>
          </p:nvPr>
        </p:nvSpPr>
        <p:spPr>
          <a:xfrm>
            <a:off x="6237593" y="4597009"/>
            <a:ext cx="5043319" cy="1207026"/>
          </a:xfrm>
        </p:spPr>
        <p:txBody>
          <a:bodyPr>
            <a:noAutofit/>
          </a:bodyPr>
          <a:lstStyle>
            <a:lvl1pPr marL="91440" indent="-91440">
              <a:lnSpc>
                <a:spcPts val="1200"/>
              </a:lnSpc>
              <a:buFont typeface="Arial" panose="020B0604020202020204" pitchFamily="34" charset="0"/>
              <a:buChar char="•"/>
              <a:defRPr sz="1200">
                <a:solidFill>
                  <a:srgbClr val="383838"/>
                </a:solidFill>
              </a:defRPr>
            </a:lvl1pPr>
          </a:lstStyle>
          <a:p>
            <a:pPr lvl="0"/>
            <a:r>
              <a:rPr lang="en-US" dirty="0"/>
              <a:t>Action item copy goes here action item copy goes here </a:t>
            </a:r>
          </a:p>
          <a:p>
            <a:pPr lvl="0"/>
            <a:r>
              <a:rPr lang="en-US" dirty="0"/>
              <a:t>Action item copy goes here action item copy goes here </a:t>
            </a:r>
          </a:p>
          <a:p>
            <a:pPr lvl="0"/>
            <a:r>
              <a:rPr lang="en-US" dirty="0"/>
              <a:t>Action item copy goes here action item copy goes here </a:t>
            </a:r>
          </a:p>
          <a:p>
            <a:pPr lvl="0"/>
            <a:r>
              <a:rPr lang="en-US" dirty="0"/>
              <a:t>Action item copy goes here action item copy goes here</a:t>
            </a:r>
          </a:p>
        </p:txBody>
      </p:sp>
      <p:sp>
        <p:nvSpPr>
          <p:cNvPr id="58" name="Text Placeholder 4">
            <a:extLst>
              <a:ext uri="{FF2B5EF4-FFF2-40B4-BE49-F238E27FC236}">
                <a16:creationId xmlns:a16="http://schemas.microsoft.com/office/drawing/2014/main" id="{1F75067E-71A8-E841-9D52-9446D8AD0985}"/>
              </a:ext>
            </a:extLst>
          </p:cNvPr>
          <p:cNvSpPr>
            <a:spLocks noGrp="1"/>
          </p:cNvSpPr>
          <p:nvPr>
            <p:ph type="body" sz="quarter" idx="101" hasCustomPrompt="1"/>
          </p:nvPr>
        </p:nvSpPr>
        <p:spPr>
          <a:xfrm>
            <a:off x="3782896" y="2454810"/>
            <a:ext cx="1876973" cy="895350"/>
          </a:xfrm>
        </p:spPr>
        <p:txBody>
          <a:bodyPr>
            <a:noAutofit/>
          </a:bodyPr>
          <a:lstStyle>
            <a:lvl1pPr marL="0" indent="0" algn="ctr">
              <a:lnSpc>
                <a:spcPts val="1600"/>
              </a:lnSpc>
              <a:buNone/>
              <a:defRPr sz="1200"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Figure copy goes here figure copy goes here figure copy goes here</a:t>
            </a:r>
          </a:p>
        </p:txBody>
      </p:sp>
      <p:sp>
        <p:nvSpPr>
          <p:cNvPr id="59" name="Text Placeholder 7">
            <a:extLst>
              <a:ext uri="{FF2B5EF4-FFF2-40B4-BE49-F238E27FC236}">
                <a16:creationId xmlns:a16="http://schemas.microsoft.com/office/drawing/2014/main" id="{E70AC3E6-610E-1D45-8DC6-BD9752099D52}"/>
              </a:ext>
            </a:extLst>
          </p:cNvPr>
          <p:cNvSpPr>
            <a:spLocks noGrp="1"/>
          </p:cNvSpPr>
          <p:nvPr>
            <p:ph type="body" sz="quarter" idx="102" hasCustomPrompt="1"/>
          </p:nvPr>
        </p:nvSpPr>
        <p:spPr>
          <a:xfrm>
            <a:off x="3906586" y="1943101"/>
            <a:ext cx="1629592" cy="511710"/>
          </a:xfrm>
        </p:spPr>
        <p:txBody>
          <a:bodyPr>
            <a:normAutofit/>
          </a:bodyPr>
          <a:lstStyle>
            <a:lvl1pPr marL="0" indent="0" algn="ctr">
              <a:buNone/>
              <a:defRPr sz="3600">
                <a:solidFill>
                  <a:srgbClr val="38383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77%</a:t>
            </a:r>
          </a:p>
        </p:txBody>
      </p:sp>
      <p:sp>
        <p:nvSpPr>
          <p:cNvPr id="60" name="Chart Placeholder 24">
            <a:extLst>
              <a:ext uri="{FF2B5EF4-FFF2-40B4-BE49-F238E27FC236}">
                <a16:creationId xmlns:a16="http://schemas.microsoft.com/office/drawing/2014/main" id="{88D3B076-88AF-974B-BE69-0CFB1F658AA3}"/>
              </a:ext>
            </a:extLst>
          </p:cNvPr>
          <p:cNvSpPr>
            <a:spLocks noGrp="1"/>
          </p:cNvSpPr>
          <p:nvPr>
            <p:ph type="chart" sz="quarter" idx="103"/>
          </p:nvPr>
        </p:nvSpPr>
        <p:spPr>
          <a:xfrm>
            <a:off x="3672839" y="1520078"/>
            <a:ext cx="2097087" cy="2097088"/>
          </a:xfrm>
        </p:spPr>
        <p:txBody>
          <a:bodyPr/>
          <a:lstStyle>
            <a:lvl1pPr>
              <a:defRPr>
                <a:solidFill>
                  <a:srgbClr val="383838"/>
                </a:solidFill>
              </a:defRPr>
            </a:lvl1pPr>
          </a:lstStyle>
          <a:p>
            <a:r>
              <a:rPr lang="en-US"/>
              <a:t>Click icon to add chart</a:t>
            </a:r>
            <a:endParaRPr lang="en-US" dirty="0"/>
          </a:p>
        </p:txBody>
      </p:sp>
      <p:sp>
        <p:nvSpPr>
          <p:cNvPr id="67" name="Text Placeholder 4">
            <a:extLst>
              <a:ext uri="{FF2B5EF4-FFF2-40B4-BE49-F238E27FC236}">
                <a16:creationId xmlns:a16="http://schemas.microsoft.com/office/drawing/2014/main" id="{54945D2C-B733-9C48-B4A8-14C47094399E}"/>
              </a:ext>
            </a:extLst>
          </p:cNvPr>
          <p:cNvSpPr>
            <a:spLocks noGrp="1"/>
          </p:cNvSpPr>
          <p:nvPr>
            <p:ph type="body" sz="quarter" idx="104" hasCustomPrompt="1"/>
          </p:nvPr>
        </p:nvSpPr>
        <p:spPr>
          <a:xfrm>
            <a:off x="6391343" y="2454810"/>
            <a:ext cx="1876973" cy="895350"/>
          </a:xfrm>
        </p:spPr>
        <p:txBody>
          <a:bodyPr>
            <a:noAutofit/>
          </a:bodyPr>
          <a:lstStyle>
            <a:lvl1pPr marL="0" indent="0" algn="ctr">
              <a:lnSpc>
                <a:spcPts val="1600"/>
              </a:lnSpc>
              <a:buNone/>
              <a:defRPr sz="1200"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Figure copy goes here figure copy goes here figure copy goes here</a:t>
            </a:r>
          </a:p>
        </p:txBody>
      </p:sp>
      <p:sp>
        <p:nvSpPr>
          <p:cNvPr id="68" name="Text Placeholder 7">
            <a:extLst>
              <a:ext uri="{FF2B5EF4-FFF2-40B4-BE49-F238E27FC236}">
                <a16:creationId xmlns:a16="http://schemas.microsoft.com/office/drawing/2014/main" id="{02D058B1-5AE0-CB44-94FD-5690DFA1BFF2}"/>
              </a:ext>
            </a:extLst>
          </p:cNvPr>
          <p:cNvSpPr>
            <a:spLocks noGrp="1"/>
          </p:cNvSpPr>
          <p:nvPr>
            <p:ph type="body" sz="quarter" idx="105" hasCustomPrompt="1"/>
          </p:nvPr>
        </p:nvSpPr>
        <p:spPr>
          <a:xfrm>
            <a:off x="6515033" y="1943101"/>
            <a:ext cx="1629592" cy="511710"/>
          </a:xfrm>
        </p:spPr>
        <p:txBody>
          <a:bodyPr>
            <a:normAutofit/>
          </a:bodyPr>
          <a:lstStyle>
            <a:lvl1pPr marL="0" indent="0" algn="ctr">
              <a:buNone/>
              <a:defRPr sz="3600">
                <a:solidFill>
                  <a:srgbClr val="38383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77%</a:t>
            </a:r>
          </a:p>
        </p:txBody>
      </p:sp>
      <p:sp>
        <p:nvSpPr>
          <p:cNvPr id="69" name="Chart Placeholder 24">
            <a:extLst>
              <a:ext uri="{FF2B5EF4-FFF2-40B4-BE49-F238E27FC236}">
                <a16:creationId xmlns:a16="http://schemas.microsoft.com/office/drawing/2014/main" id="{E668B758-DF6D-124B-A4CB-16F83903D176}"/>
              </a:ext>
            </a:extLst>
          </p:cNvPr>
          <p:cNvSpPr>
            <a:spLocks noGrp="1"/>
          </p:cNvSpPr>
          <p:nvPr>
            <p:ph type="chart" sz="quarter" idx="106"/>
          </p:nvPr>
        </p:nvSpPr>
        <p:spPr>
          <a:xfrm>
            <a:off x="6281286" y="1520078"/>
            <a:ext cx="2097087" cy="2097088"/>
          </a:xfrm>
        </p:spPr>
        <p:txBody>
          <a:bodyPr/>
          <a:lstStyle>
            <a:lvl1pPr>
              <a:defRPr>
                <a:solidFill>
                  <a:srgbClr val="383838"/>
                </a:solidFill>
              </a:defRPr>
            </a:lvl1pPr>
          </a:lstStyle>
          <a:p>
            <a:r>
              <a:rPr lang="en-US"/>
              <a:t>Click icon to add chart</a:t>
            </a:r>
            <a:endParaRPr lang="en-US" dirty="0"/>
          </a:p>
        </p:txBody>
      </p:sp>
      <p:sp>
        <p:nvSpPr>
          <p:cNvPr id="70" name="Text Placeholder 4">
            <a:extLst>
              <a:ext uri="{FF2B5EF4-FFF2-40B4-BE49-F238E27FC236}">
                <a16:creationId xmlns:a16="http://schemas.microsoft.com/office/drawing/2014/main" id="{0B9CEE7D-5F7B-5148-B096-5A44CC2216C7}"/>
              </a:ext>
            </a:extLst>
          </p:cNvPr>
          <p:cNvSpPr>
            <a:spLocks noGrp="1"/>
          </p:cNvSpPr>
          <p:nvPr>
            <p:ph type="body" sz="quarter" idx="107" hasCustomPrompt="1"/>
          </p:nvPr>
        </p:nvSpPr>
        <p:spPr>
          <a:xfrm>
            <a:off x="9028665" y="2454810"/>
            <a:ext cx="1876973" cy="895350"/>
          </a:xfrm>
        </p:spPr>
        <p:txBody>
          <a:bodyPr>
            <a:noAutofit/>
          </a:bodyPr>
          <a:lstStyle>
            <a:lvl1pPr marL="0" indent="0" algn="ctr">
              <a:lnSpc>
                <a:spcPts val="1600"/>
              </a:lnSpc>
              <a:buNone/>
              <a:defRPr sz="1200"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Figure copy goes here figure copy goes here figure copy goes here</a:t>
            </a:r>
          </a:p>
        </p:txBody>
      </p:sp>
      <p:sp>
        <p:nvSpPr>
          <p:cNvPr id="71" name="Text Placeholder 7">
            <a:extLst>
              <a:ext uri="{FF2B5EF4-FFF2-40B4-BE49-F238E27FC236}">
                <a16:creationId xmlns:a16="http://schemas.microsoft.com/office/drawing/2014/main" id="{B483C858-789E-2C4A-BD8F-960051DC4313}"/>
              </a:ext>
            </a:extLst>
          </p:cNvPr>
          <p:cNvSpPr>
            <a:spLocks noGrp="1"/>
          </p:cNvSpPr>
          <p:nvPr>
            <p:ph type="body" sz="quarter" idx="108" hasCustomPrompt="1"/>
          </p:nvPr>
        </p:nvSpPr>
        <p:spPr>
          <a:xfrm>
            <a:off x="9152355" y="1943101"/>
            <a:ext cx="1629592" cy="511710"/>
          </a:xfrm>
        </p:spPr>
        <p:txBody>
          <a:bodyPr>
            <a:normAutofit/>
          </a:bodyPr>
          <a:lstStyle>
            <a:lvl1pPr marL="0" indent="0" algn="ctr">
              <a:buNone/>
              <a:defRPr sz="3600">
                <a:solidFill>
                  <a:srgbClr val="383838"/>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77%</a:t>
            </a:r>
          </a:p>
        </p:txBody>
      </p:sp>
      <p:sp>
        <p:nvSpPr>
          <p:cNvPr id="72" name="Chart Placeholder 24">
            <a:extLst>
              <a:ext uri="{FF2B5EF4-FFF2-40B4-BE49-F238E27FC236}">
                <a16:creationId xmlns:a16="http://schemas.microsoft.com/office/drawing/2014/main" id="{13A1D904-74BA-BA48-BFF9-D5A87AC647E2}"/>
              </a:ext>
            </a:extLst>
          </p:cNvPr>
          <p:cNvSpPr>
            <a:spLocks noGrp="1"/>
          </p:cNvSpPr>
          <p:nvPr>
            <p:ph type="chart" sz="quarter" idx="109"/>
          </p:nvPr>
        </p:nvSpPr>
        <p:spPr>
          <a:xfrm>
            <a:off x="8918608" y="1520078"/>
            <a:ext cx="2097087" cy="2097088"/>
          </a:xfrm>
        </p:spPr>
        <p:txBody>
          <a:bodyPr/>
          <a:lstStyle>
            <a:lvl1pPr>
              <a:defRPr>
                <a:solidFill>
                  <a:srgbClr val="383838"/>
                </a:solidFill>
              </a:defRPr>
            </a:lvl1pPr>
          </a:lstStyle>
          <a:p>
            <a:r>
              <a:rPr lang="en-US"/>
              <a:t>Click icon to add chart</a:t>
            </a:r>
            <a:endParaRPr lang="en-US" dirty="0"/>
          </a:p>
        </p:txBody>
      </p:sp>
      <p:sp>
        <p:nvSpPr>
          <p:cNvPr id="20" name="Rectangle 19">
            <a:extLst>
              <a:ext uri="{FF2B5EF4-FFF2-40B4-BE49-F238E27FC236}">
                <a16:creationId xmlns:a16="http://schemas.microsoft.com/office/drawing/2014/main" id="{08F6222E-B884-184D-9F26-26B6C2F2F52D}"/>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CE94F2C-3C5C-824A-A92A-D3539455DD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107501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Logo Collection (18)">
    <p:bg>
      <p:bgPr>
        <a:solidFill>
          <a:schemeClr val="bg1"/>
        </a:solidFill>
        <a:effectLst/>
      </p:bgPr>
    </p:bg>
    <p:spTree>
      <p:nvGrpSpPr>
        <p:cNvPr id="1" name=""/>
        <p:cNvGrpSpPr/>
        <p:nvPr/>
      </p:nvGrpSpPr>
      <p:grpSpPr>
        <a:xfrm>
          <a:off x="0" y="0"/>
          <a:ext cx="0" cy="0"/>
          <a:chOff x="0" y="0"/>
          <a:chExt cx="0" cy="0"/>
        </a:xfrm>
      </p:grpSpPr>
      <p:sp>
        <p:nvSpPr>
          <p:cNvPr id="84" name="Picture Placeholder 6">
            <a:extLst>
              <a:ext uri="{FF2B5EF4-FFF2-40B4-BE49-F238E27FC236}">
                <a16:creationId xmlns:a16="http://schemas.microsoft.com/office/drawing/2014/main" id="{8712DA1D-B1D0-C844-A2F5-C616971640B7}"/>
              </a:ext>
            </a:extLst>
          </p:cNvPr>
          <p:cNvSpPr>
            <a:spLocks noGrp="1"/>
          </p:cNvSpPr>
          <p:nvPr>
            <p:ph type="pic" sz="quarter" idx="51"/>
          </p:nvPr>
        </p:nvSpPr>
        <p:spPr>
          <a:xfrm>
            <a:off x="8636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85" name="Picture Placeholder 6">
            <a:extLst>
              <a:ext uri="{FF2B5EF4-FFF2-40B4-BE49-F238E27FC236}">
                <a16:creationId xmlns:a16="http://schemas.microsoft.com/office/drawing/2014/main" id="{60FC7E42-A304-E640-BEFB-22385DAE4C13}"/>
              </a:ext>
            </a:extLst>
          </p:cNvPr>
          <p:cNvSpPr>
            <a:spLocks noGrp="1"/>
          </p:cNvSpPr>
          <p:nvPr>
            <p:ph type="pic" sz="quarter" idx="52"/>
          </p:nvPr>
        </p:nvSpPr>
        <p:spPr>
          <a:xfrm>
            <a:off x="26543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86" name="Picture Placeholder 6">
            <a:extLst>
              <a:ext uri="{FF2B5EF4-FFF2-40B4-BE49-F238E27FC236}">
                <a16:creationId xmlns:a16="http://schemas.microsoft.com/office/drawing/2014/main" id="{433AB322-D49F-CF4B-93B8-8CEF4BA8E388}"/>
              </a:ext>
            </a:extLst>
          </p:cNvPr>
          <p:cNvSpPr>
            <a:spLocks noGrp="1"/>
          </p:cNvSpPr>
          <p:nvPr>
            <p:ph type="pic" sz="quarter" idx="53"/>
          </p:nvPr>
        </p:nvSpPr>
        <p:spPr>
          <a:xfrm>
            <a:off x="44450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87" name="Picture Placeholder 6">
            <a:extLst>
              <a:ext uri="{FF2B5EF4-FFF2-40B4-BE49-F238E27FC236}">
                <a16:creationId xmlns:a16="http://schemas.microsoft.com/office/drawing/2014/main" id="{DDCB0AFB-E8E2-0D4A-A697-34D3834440E2}"/>
              </a:ext>
            </a:extLst>
          </p:cNvPr>
          <p:cNvSpPr>
            <a:spLocks noGrp="1"/>
          </p:cNvSpPr>
          <p:nvPr>
            <p:ph type="pic" sz="quarter" idx="54"/>
          </p:nvPr>
        </p:nvSpPr>
        <p:spPr>
          <a:xfrm>
            <a:off x="62357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88" name="Picture Placeholder 6">
            <a:extLst>
              <a:ext uri="{FF2B5EF4-FFF2-40B4-BE49-F238E27FC236}">
                <a16:creationId xmlns:a16="http://schemas.microsoft.com/office/drawing/2014/main" id="{12DD59DD-190B-4542-B355-E44A56E78476}"/>
              </a:ext>
            </a:extLst>
          </p:cNvPr>
          <p:cNvSpPr>
            <a:spLocks noGrp="1"/>
          </p:cNvSpPr>
          <p:nvPr>
            <p:ph type="pic" sz="quarter" idx="55"/>
          </p:nvPr>
        </p:nvSpPr>
        <p:spPr>
          <a:xfrm>
            <a:off x="79883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89" name="Picture Placeholder 6">
            <a:extLst>
              <a:ext uri="{FF2B5EF4-FFF2-40B4-BE49-F238E27FC236}">
                <a16:creationId xmlns:a16="http://schemas.microsoft.com/office/drawing/2014/main" id="{10FCC97B-CE8D-A84D-A309-7DE276840A07}"/>
              </a:ext>
            </a:extLst>
          </p:cNvPr>
          <p:cNvSpPr>
            <a:spLocks noGrp="1"/>
          </p:cNvSpPr>
          <p:nvPr>
            <p:ph type="pic" sz="quarter" idx="56"/>
          </p:nvPr>
        </p:nvSpPr>
        <p:spPr>
          <a:xfrm>
            <a:off x="9779000" y="3086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26" name="Picture Placeholder 6">
            <a:extLst>
              <a:ext uri="{FF2B5EF4-FFF2-40B4-BE49-F238E27FC236}">
                <a16:creationId xmlns:a16="http://schemas.microsoft.com/office/drawing/2014/main" id="{4104E209-0BD4-2147-A482-2BA7AAE980A3}"/>
              </a:ext>
            </a:extLst>
          </p:cNvPr>
          <p:cNvSpPr>
            <a:spLocks noGrp="1"/>
          </p:cNvSpPr>
          <p:nvPr>
            <p:ph type="pic" sz="quarter" idx="75"/>
          </p:nvPr>
        </p:nvSpPr>
        <p:spPr>
          <a:xfrm>
            <a:off x="8636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27" name="Picture Placeholder 6">
            <a:extLst>
              <a:ext uri="{FF2B5EF4-FFF2-40B4-BE49-F238E27FC236}">
                <a16:creationId xmlns:a16="http://schemas.microsoft.com/office/drawing/2014/main" id="{694BAF11-9E7B-134C-BE63-E762A3781735}"/>
              </a:ext>
            </a:extLst>
          </p:cNvPr>
          <p:cNvSpPr>
            <a:spLocks noGrp="1"/>
          </p:cNvSpPr>
          <p:nvPr>
            <p:ph type="pic" sz="quarter" idx="76"/>
          </p:nvPr>
        </p:nvSpPr>
        <p:spPr>
          <a:xfrm>
            <a:off x="26543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28" name="Picture Placeholder 6">
            <a:extLst>
              <a:ext uri="{FF2B5EF4-FFF2-40B4-BE49-F238E27FC236}">
                <a16:creationId xmlns:a16="http://schemas.microsoft.com/office/drawing/2014/main" id="{6672FA87-4CC9-8845-8B34-AACAB865A52F}"/>
              </a:ext>
            </a:extLst>
          </p:cNvPr>
          <p:cNvSpPr>
            <a:spLocks noGrp="1"/>
          </p:cNvSpPr>
          <p:nvPr>
            <p:ph type="pic" sz="quarter" idx="77"/>
          </p:nvPr>
        </p:nvSpPr>
        <p:spPr>
          <a:xfrm>
            <a:off x="44450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29" name="Picture Placeholder 6">
            <a:extLst>
              <a:ext uri="{FF2B5EF4-FFF2-40B4-BE49-F238E27FC236}">
                <a16:creationId xmlns:a16="http://schemas.microsoft.com/office/drawing/2014/main" id="{28D7AC21-ADED-304C-81EA-918B93D381F0}"/>
              </a:ext>
            </a:extLst>
          </p:cNvPr>
          <p:cNvSpPr>
            <a:spLocks noGrp="1"/>
          </p:cNvSpPr>
          <p:nvPr>
            <p:ph type="pic" sz="quarter" idx="78"/>
          </p:nvPr>
        </p:nvSpPr>
        <p:spPr>
          <a:xfrm>
            <a:off x="62357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30" name="Picture Placeholder 6">
            <a:extLst>
              <a:ext uri="{FF2B5EF4-FFF2-40B4-BE49-F238E27FC236}">
                <a16:creationId xmlns:a16="http://schemas.microsoft.com/office/drawing/2014/main" id="{E39393BC-4955-CB40-BAEC-15A467B0E1DA}"/>
              </a:ext>
            </a:extLst>
          </p:cNvPr>
          <p:cNvSpPr>
            <a:spLocks noGrp="1"/>
          </p:cNvSpPr>
          <p:nvPr>
            <p:ph type="pic" sz="quarter" idx="79"/>
          </p:nvPr>
        </p:nvSpPr>
        <p:spPr>
          <a:xfrm>
            <a:off x="79883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31" name="Picture Placeholder 6">
            <a:extLst>
              <a:ext uri="{FF2B5EF4-FFF2-40B4-BE49-F238E27FC236}">
                <a16:creationId xmlns:a16="http://schemas.microsoft.com/office/drawing/2014/main" id="{A7E17AAA-E0AD-2C49-A437-92026ABFB10B}"/>
              </a:ext>
            </a:extLst>
          </p:cNvPr>
          <p:cNvSpPr>
            <a:spLocks noGrp="1"/>
          </p:cNvSpPr>
          <p:nvPr>
            <p:ph type="pic" sz="quarter" idx="80"/>
          </p:nvPr>
        </p:nvSpPr>
        <p:spPr>
          <a:xfrm>
            <a:off x="9779000" y="4483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44" name="Picture Placeholder 6">
            <a:extLst>
              <a:ext uri="{FF2B5EF4-FFF2-40B4-BE49-F238E27FC236}">
                <a16:creationId xmlns:a16="http://schemas.microsoft.com/office/drawing/2014/main" id="{3824E5C3-EE22-D843-BA91-5C57BC47BAEA}"/>
              </a:ext>
            </a:extLst>
          </p:cNvPr>
          <p:cNvSpPr>
            <a:spLocks noGrp="1"/>
          </p:cNvSpPr>
          <p:nvPr>
            <p:ph type="pic" sz="quarter" idx="81"/>
          </p:nvPr>
        </p:nvSpPr>
        <p:spPr>
          <a:xfrm>
            <a:off x="863600" y="1689100"/>
            <a:ext cx="1587500" cy="1243588"/>
          </a:xfrm>
        </p:spPr>
        <p:txBody>
          <a:bodyPr>
            <a:normAutofit/>
          </a:bodyPr>
          <a:lstStyle>
            <a:lvl1pPr marL="0" indent="0">
              <a:buNone/>
              <a:defRPr sz="1200">
                <a:solidFill>
                  <a:srgbClr val="383838"/>
                </a:solidFill>
              </a:defRPr>
            </a:lvl1pPr>
          </a:lstStyle>
          <a:p>
            <a:r>
              <a:rPr lang="en-US"/>
              <a:t>Click icon to add picture</a:t>
            </a:r>
            <a:endParaRPr lang="en-US" dirty="0"/>
          </a:p>
        </p:txBody>
      </p:sp>
      <p:sp>
        <p:nvSpPr>
          <p:cNvPr id="145" name="Picture Placeholder 6">
            <a:extLst>
              <a:ext uri="{FF2B5EF4-FFF2-40B4-BE49-F238E27FC236}">
                <a16:creationId xmlns:a16="http://schemas.microsoft.com/office/drawing/2014/main" id="{3E4F7988-CB8F-CB40-9FD6-231762D1F618}"/>
              </a:ext>
            </a:extLst>
          </p:cNvPr>
          <p:cNvSpPr>
            <a:spLocks noGrp="1"/>
          </p:cNvSpPr>
          <p:nvPr>
            <p:ph type="pic" sz="quarter" idx="82"/>
          </p:nvPr>
        </p:nvSpPr>
        <p:spPr>
          <a:xfrm>
            <a:off x="2654300" y="1689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46" name="Picture Placeholder 6">
            <a:extLst>
              <a:ext uri="{FF2B5EF4-FFF2-40B4-BE49-F238E27FC236}">
                <a16:creationId xmlns:a16="http://schemas.microsoft.com/office/drawing/2014/main" id="{05841443-0849-1042-98D5-959BF70DCBFC}"/>
              </a:ext>
            </a:extLst>
          </p:cNvPr>
          <p:cNvSpPr>
            <a:spLocks noGrp="1"/>
          </p:cNvSpPr>
          <p:nvPr>
            <p:ph type="pic" sz="quarter" idx="83"/>
          </p:nvPr>
        </p:nvSpPr>
        <p:spPr>
          <a:xfrm>
            <a:off x="4445000" y="1689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47" name="Picture Placeholder 6">
            <a:extLst>
              <a:ext uri="{FF2B5EF4-FFF2-40B4-BE49-F238E27FC236}">
                <a16:creationId xmlns:a16="http://schemas.microsoft.com/office/drawing/2014/main" id="{DD33DC5B-E784-8C4F-AA2A-799A7F255F5B}"/>
              </a:ext>
            </a:extLst>
          </p:cNvPr>
          <p:cNvSpPr>
            <a:spLocks noGrp="1"/>
          </p:cNvSpPr>
          <p:nvPr>
            <p:ph type="pic" sz="quarter" idx="84"/>
          </p:nvPr>
        </p:nvSpPr>
        <p:spPr>
          <a:xfrm>
            <a:off x="6235700" y="1689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48" name="Picture Placeholder 6">
            <a:extLst>
              <a:ext uri="{FF2B5EF4-FFF2-40B4-BE49-F238E27FC236}">
                <a16:creationId xmlns:a16="http://schemas.microsoft.com/office/drawing/2014/main" id="{13210D4F-DFD3-614D-9E84-DF32E9222EA6}"/>
              </a:ext>
            </a:extLst>
          </p:cNvPr>
          <p:cNvSpPr>
            <a:spLocks noGrp="1"/>
          </p:cNvSpPr>
          <p:nvPr>
            <p:ph type="pic" sz="quarter" idx="85"/>
          </p:nvPr>
        </p:nvSpPr>
        <p:spPr>
          <a:xfrm>
            <a:off x="7988300" y="1689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149" name="Picture Placeholder 6">
            <a:extLst>
              <a:ext uri="{FF2B5EF4-FFF2-40B4-BE49-F238E27FC236}">
                <a16:creationId xmlns:a16="http://schemas.microsoft.com/office/drawing/2014/main" id="{4F8FC81A-E1D3-D54B-8F60-C81F7BB802CC}"/>
              </a:ext>
            </a:extLst>
          </p:cNvPr>
          <p:cNvSpPr>
            <a:spLocks noGrp="1"/>
          </p:cNvSpPr>
          <p:nvPr>
            <p:ph type="pic" sz="quarter" idx="86"/>
          </p:nvPr>
        </p:nvSpPr>
        <p:spPr>
          <a:xfrm>
            <a:off x="9779000" y="1689100"/>
            <a:ext cx="1587500" cy="1243588"/>
          </a:xfrm>
        </p:spPr>
        <p:txBody>
          <a:bodyPr>
            <a:normAutofit/>
          </a:bodyPr>
          <a:lstStyle>
            <a:lvl1pPr marL="0" indent="0">
              <a:buNone/>
              <a:defRPr sz="1200">
                <a:solidFill>
                  <a:srgbClr val="383838"/>
                </a:solidFill>
              </a:defRPr>
            </a:lvl1pPr>
          </a:lstStyle>
          <a:p>
            <a:r>
              <a:rPr lang="en-US"/>
              <a:t>Click icon to add picture</a:t>
            </a:r>
          </a:p>
        </p:txBody>
      </p:sp>
      <p:sp>
        <p:nvSpPr>
          <p:cNvPr id="25" name="Title 3">
            <a:extLst>
              <a:ext uri="{FF2B5EF4-FFF2-40B4-BE49-F238E27FC236}">
                <a16:creationId xmlns:a16="http://schemas.microsoft.com/office/drawing/2014/main" id="{B15953D6-9473-4B99-BA24-B2284F768409}"/>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Picture or logo collection slide title goes here</a:t>
            </a:r>
          </a:p>
        </p:txBody>
      </p:sp>
      <p:sp>
        <p:nvSpPr>
          <p:cNvPr id="23" name="TextBox 22">
            <a:extLst>
              <a:ext uri="{FF2B5EF4-FFF2-40B4-BE49-F238E27FC236}">
                <a16:creationId xmlns:a16="http://schemas.microsoft.com/office/drawing/2014/main" id="{503DDEC2-4FF5-4F60-904D-61E5ED200687}"/>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22" name="Rectangle 21">
            <a:extLst>
              <a:ext uri="{FF2B5EF4-FFF2-40B4-BE49-F238E27FC236}">
                <a16:creationId xmlns:a16="http://schemas.microsoft.com/office/drawing/2014/main" id="{3CB67A92-454D-8B49-91F5-C761B4CA39C1}"/>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C0CE1D9-3958-5746-9630-4F6234023E7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080686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ture Logo Collection (28)">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63600" y="1689100"/>
            <a:ext cx="1358900" cy="889000"/>
          </a:xfrm>
        </p:spPr>
        <p:txBody>
          <a:bodyPr>
            <a:normAutofit/>
          </a:bodyPr>
          <a:lstStyle>
            <a:lvl1pPr marL="0" indent="0">
              <a:buNone/>
              <a:defRPr sz="1200">
                <a:solidFill>
                  <a:srgbClr val="383838"/>
                </a:solidFill>
              </a:defRPr>
            </a:lvl1pPr>
          </a:lstStyle>
          <a:p>
            <a:r>
              <a:rPr lang="en-US"/>
              <a:t>Click icon to add picture</a:t>
            </a:r>
            <a:endParaRPr lang="en-US" dirty="0"/>
          </a:p>
        </p:txBody>
      </p:sp>
      <p:sp>
        <p:nvSpPr>
          <p:cNvPr id="22" name="Picture Placeholder 6">
            <a:extLst>
              <a:ext uri="{FF2B5EF4-FFF2-40B4-BE49-F238E27FC236}">
                <a16:creationId xmlns:a16="http://schemas.microsoft.com/office/drawing/2014/main" id="{80CAF359-01F6-BB4D-99C9-C536ADF1DA35}"/>
              </a:ext>
            </a:extLst>
          </p:cNvPr>
          <p:cNvSpPr>
            <a:spLocks noGrp="1"/>
          </p:cNvSpPr>
          <p:nvPr>
            <p:ph type="pic" sz="quarter" idx="19"/>
          </p:nvPr>
        </p:nvSpPr>
        <p:spPr>
          <a:xfrm>
            <a:off x="23876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3" name="Picture Placeholder 6">
            <a:extLst>
              <a:ext uri="{FF2B5EF4-FFF2-40B4-BE49-F238E27FC236}">
                <a16:creationId xmlns:a16="http://schemas.microsoft.com/office/drawing/2014/main" id="{B6A273DD-C320-7E46-884C-823950CE0F6F}"/>
              </a:ext>
            </a:extLst>
          </p:cNvPr>
          <p:cNvSpPr>
            <a:spLocks noGrp="1"/>
          </p:cNvSpPr>
          <p:nvPr>
            <p:ph type="pic" sz="quarter" idx="20"/>
          </p:nvPr>
        </p:nvSpPr>
        <p:spPr>
          <a:xfrm>
            <a:off x="39116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4" name="Picture Placeholder 6">
            <a:extLst>
              <a:ext uri="{FF2B5EF4-FFF2-40B4-BE49-F238E27FC236}">
                <a16:creationId xmlns:a16="http://schemas.microsoft.com/office/drawing/2014/main" id="{7C868F92-43F2-F04F-9A79-FD879D382E77}"/>
              </a:ext>
            </a:extLst>
          </p:cNvPr>
          <p:cNvSpPr>
            <a:spLocks noGrp="1"/>
          </p:cNvSpPr>
          <p:nvPr>
            <p:ph type="pic" sz="quarter" idx="21"/>
          </p:nvPr>
        </p:nvSpPr>
        <p:spPr>
          <a:xfrm>
            <a:off x="54229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5" name="Picture Placeholder 6">
            <a:extLst>
              <a:ext uri="{FF2B5EF4-FFF2-40B4-BE49-F238E27FC236}">
                <a16:creationId xmlns:a16="http://schemas.microsoft.com/office/drawing/2014/main" id="{BCBE488C-CA47-6C40-8542-73F4B69F7C75}"/>
              </a:ext>
            </a:extLst>
          </p:cNvPr>
          <p:cNvSpPr>
            <a:spLocks noGrp="1"/>
          </p:cNvSpPr>
          <p:nvPr>
            <p:ph type="pic" sz="quarter" idx="22"/>
          </p:nvPr>
        </p:nvSpPr>
        <p:spPr>
          <a:xfrm>
            <a:off x="69469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6" name="Picture Placeholder 6">
            <a:extLst>
              <a:ext uri="{FF2B5EF4-FFF2-40B4-BE49-F238E27FC236}">
                <a16:creationId xmlns:a16="http://schemas.microsoft.com/office/drawing/2014/main" id="{F84B26BC-8BDF-C543-A264-A835CCA4EB2D}"/>
              </a:ext>
            </a:extLst>
          </p:cNvPr>
          <p:cNvSpPr>
            <a:spLocks noGrp="1"/>
          </p:cNvSpPr>
          <p:nvPr>
            <p:ph type="pic" sz="quarter" idx="23"/>
          </p:nvPr>
        </p:nvSpPr>
        <p:spPr>
          <a:xfrm>
            <a:off x="84836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7" name="Picture Placeholder 6">
            <a:extLst>
              <a:ext uri="{FF2B5EF4-FFF2-40B4-BE49-F238E27FC236}">
                <a16:creationId xmlns:a16="http://schemas.microsoft.com/office/drawing/2014/main" id="{ABDC9B2A-02C1-F748-B793-E21F1BF76009}"/>
              </a:ext>
            </a:extLst>
          </p:cNvPr>
          <p:cNvSpPr>
            <a:spLocks noGrp="1"/>
          </p:cNvSpPr>
          <p:nvPr>
            <p:ph type="pic" sz="quarter" idx="24"/>
          </p:nvPr>
        </p:nvSpPr>
        <p:spPr>
          <a:xfrm>
            <a:off x="9994900" y="16891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8" name="Picture Placeholder 6">
            <a:extLst>
              <a:ext uri="{FF2B5EF4-FFF2-40B4-BE49-F238E27FC236}">
                <a16:creationId xmlns:a16="http://schemas.microsoft.com/office/drawing/2014/main" id="{129AB5D5-0316-B847-B118-487F5D69B401}"/>
              </a:ext>
            </a:extLst>
          </p:cNvPr>
          <p:cNvSpPr>
            <a:spLocks noGrp="1"/>
          </p:cNvSpPr>
          <p:nvPr>
            <p:ph type="pic" sz="quarter" idx="25"/>
          </p:nvPr>
        </p:nvSpPr>
        <p:spPr>
          <a:xfrm>
            <a:off x="8636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29" name="Picture Placeholder 6">
            <a:extLst>
              <a:ext uri="{FF2B5EF4-FFF2-40B4-BE49-F238E27FC236}">
                <a16:creationId xmlns:a16="http://schemas.microsoft.com/office/drawing/2014/main" id="{229A52B6-416F-3C42-9C4A-4C70DCA3F203}"/>
              </a:ext>
            </a:extLst>
          </p:cNvPr>
          <p:cNvSpPr>
            <a:spLocks noGrp="1"/>
          </p:cNvSpPr>
          <p:nvPr>
            <p:ph type="pic" sz="quarter" idx="26"/>
          </p:nvPr>
        </p:nvSpPr>
        <p:spPr>
          <a:xfrm>
            <a:off x="23876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0" name="Picture Placeholder 6">
            <a:extLst>
              <a:ext uri="{FF2B5EF4-FFF2-40B4-BE49-F238E27FC236}">
                <a16:creationId xmlns:a16="http://schemas.microsoft.com/office/drawing/2014/main" id="{39BABE93-B76E-144C-8E37-8BBF98436F43}"/>
              </a:ext>
            </a:extLst>
          </p:cNvPr>
          <p:cNvSpPr>
            <a:spLocks noGrp="1"/>
          </p:cNvSpPr>
          <p:nvPr>
            <p:ph type="pic" sz="quarter" idx="27"/>
          </p:nvPr>
        </p:nvSpPr>
        <p:spPr>
          <a:xfrm>
            <a:off x="39116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1" name="Picture Placeholder 6">
            <a:extLst>
              <a:ext uri="{FF2B5EF4-FFF2-40B4-BE49-F238E27FC236}">
                <a16:creationId xmlns:a16="http://schemas.microsoft.com/office/drawing/2014/main" id="{32CD9212-29F9-B94C-BFD5-3DF6F32BDC2A}"/>
              </a:ext>
            </a:extLst>
          </p:cNvPr>
          <p:cNvSpPr>
            <a:spLocks noGrp="1"/>
          </p:cNvSpPr>
          <p:nvPr>
            <p:ph type="pic" sz="quarter" idx="28"/>
          </p:nvPr>
        </p:nvSpPr>
        <p:spPr>
          <a:xfrm>
            <a:off x="54229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2" name="Picture Placeholder 6">
            <a:extLst>
              <a:ext uri="{FF2B5EF4-FFF2-40B4-BE49-F238E27FC236}">
                <a16:creationId xmlns:a16="http://schemas.microsoft.com/office/drawing/2014/main" id="{4C7F7517-EC20-CB41-8CB6-0DED18F26EFC}"/>
              </a:ext>
            </a:extLst>
          </p:cNvPr>
          <p:cNvSpPr>
            <a:spLocks noGrp="1"/>
          </p:cNvSpPr>
          <p:nvPr>
            <p:ph type="pic" sz="quarter" idx="29"/>
          </p:nvPr>
        </p:nvSpPr>
        <p:spPr>
          <a:xfrm>
            <a:off x="69469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3" name="Picture Placeholder 6">
            <a:extLst>
              <a:ext uri="{FF2B5EF4-FFF2-40B4-BE49-F238E27FC236}">
                <a16:creationId xmlns:a16="http://schemas.microsoft.com/office/drawing/2014/main" id="{679FDDFC-3225-5A4A-B694-A60BE889DB14}"/>
              </a:ext>
            </a:extLst>
          </p:cNvPr>
          <p:cNvSpPr>
            <a:spLocks noGrp="1"/>
          </p:cNvSpPr>
          <p:nvPr>
            <p:ph type="pic" sz="quarter" idx="30"/>
          </p:nvPr>
        </p:nvSpPr>
        <p:spPr>
          <a:xfrm>
            <a:off x="84836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4" name="Picture Placeholder 6">
            <a:extLst>
              <a:ext uri="{FF2B5EF4-FFF2-40B4-BE49-F238E27FC236}">
                <a16:creationId xmlns:a16="http://schemas.microsoft.com/office/drawing/2014/main" id="{B03E79EA-0601-FA46-909C-F555051571FD}"/>
              </a:ext>
            </a:extLst>
          </p:cNvPr>
          <p:cNvSpPr>
            <a:spLocks noGrp="1"/>
          </p:cNvSpPr>
          <p:nvPr>
            <p:ph type="pic" sz="quarter" idx="31"/>
          </p:nvPr>
        </p:nvSpPr>
        <p:spPr>
          <a:xfrm>
            <a:off x="9994900" y="2730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5" name="Picture Placeholder 6">
            <a:extLst>
              <a:ext uri="{FF2B5EF4-FFF2-40B4-BE49-F238E27FC236}">
                <a16:creationId xmlns:a16="http://schemas.microsoft.com/office/drawing/2014/main" id="{5C55C6E6-0CD2-AB4D-B798-2AB79DA2EC3C}"/>
              </a:ext>
            </a:extLst>
          </p:cNvPr>
          <p:cNvSpPr>
            <a:spLocks noGrp="1"/>
          </p:cNvSpPr>
          <p:nvPr>
            <p:ph type="pic" sz="quarter" idx="32"/>
          </p:nvPr>
        </p:nvSpPr>
        <p:spPr>
          <a:xfrm>
            <a:off x="8636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6" name="Picture Placeholder 6">
            <a:extLst>
              <a:ext uri="{FF2B5EF4-FFF2-40B4-BE49-F238E27FC236}">
                <a16:creationId xmlns:a16="http://schemas.microsoft.com/office/drawing/2014/main" id="{390CBC82-B863-1649-8F87-0124B79D3423}"/>
              </a:ext>
            </a:extLst>
          </p:cNvPr>
          <p:cNvSpPr>
            <a:spLocks noGrp="1"/>
          </p:cNvSpPr>
          <p:nvPr>
            <p:ph type="pic" sz="quarter" idx="33"/>
          </p:nvPr>
        </p:nvSpPr>
        <p:spPr>
          <a:xfrm>
            <a:off x="23876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7" name="Picture Placeholder 6">
            <a:extLst>
              <a:ext uri="{FF2B5EF4-FFF2-40B4-BE49-F238E27FC236}">
                <a16:creationId xmlns:a16="http://schemas.microsoft.com/office/drawing/2014/main" id="{74079D1F-21EE-984B-9B1D-08558DEEDB4C}"/>
              </a:ext>
            </a:extLst>
          </p:cNvPr>
          <p:cNvSpPr>
            <a:spLocks noGrp="1"/>
          </p:cNvSpPr>
          <p:nvPr>
            <p:ph type="pic" sz="quarter" idx="34"/>
          </p:nvPr>
        </p:nvSpPr>
        <p:spPr>
          <a:xfrm>
            <a:off x="39116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8" name="Picture Placeholder 6">
            <a:extLst>
              <a:ext uri="{FF2B5EF4-FFF2-40B4-BE49-F238E27FC236}">
                <a16:creationId xmlns:a16="http://schemas.microsoft.com/office/drawing/2014/main" id="{FB8C5E97-0ECD-6A4C-85E7-0A7335708AF1}"/>
              </a:ext>
            </a:extLst>
          </p:cNvPr>
          <p:cNvSpPr>
            <a:spLocks noGrp="1"/>
          </p:cNvSpPr>
          <p:nvPr>
            <p:ph type="pic" sz="quarter" idx="35"/>
          </p:nvPr>
        </p:nvSpPr>
        <p:spPr>
          <a:xfrm>
            <a:off x="54229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39" name="Picture Placeholder 6">
            <a:extLst>
              <a:ext uri="{FF2B5EF4-FFF2-40B4-BE49-F238E27FC236}">
                <a16:creationId xmlns:a16="http://schemas.microsoft.com/office/drawing/2014/main" id="{5D0FE2E3-187B-8042-8A0E-C57033F6A9A3}"/>
              </a:ext>
            </a:extLst>
          </p:cNvPr>
          <p:cNvSpPr>
            <a:spLocks noGrp="1"/>
          </p:cNvSpPr>
          <p:nvPr>
            <p:ph type="pic" sz="quarter" idx="36"/>
          </p:nvPr>
        </p:nvSpPr>
        <p:spPr>
          <a:xfrm>
            <a:off x="69469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0" name="Picture Placeholder 6">
            <a:extLst>
              <a:ext uri="{FF2B5EF4-FFF2-40B4-BE49-F238E27FC236}">
                <a16:creationId xmlns:a16="http://schemas.microsoft.com/office/drawing/2014/main" id="{759DA9F5-18C6-D645-AFCF-7A6541024267}"/>
              </a:ext>
            </a:extLst>
          </p:cNvPr>
          <p:cNvSpPr>
            <a:spLocks noGrp="1"/>
          </p:cNvSpPr>
          <p:nvPr>
            <p:ph type="pic" sz="quarter" idx="37"/>
          </p:nvPr>
        </p:nvSpPr>
        <p:spPr>
          <a:xfrm>
            <a:off x="84836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1" name="Picture Placeholder 6">
            <a:extLst>
              <a:ext uri="{FF2B5EF4-FFF2-40B4-BE49-F238E27FC236}">
                <a16:creationId xmlns:a16="http://schemas.microsoft.com/office/drawing/2014/main" id="{0E546619-77FD-F84F-BFEC-AC08F08454C0}"/>
              </a:ext>
            </a:extLst>
          </p:cNvPr>
          <p:cNvSpPr>
            <a:spLocks noGrp="1"/>
          </p:cNvSpPr>
          <p:nvPr>
            <p:ph type="pic" sz="quarter" idx="38"/>
          </p:nvPr>
        </p:nvSpPr>
        <p:spPr>
          <a:xfrm>
            <a:off x="9994900" y="37465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2" name="Picture Placeholder 6">
            <a:extLst>
              <a:ext uri="{FF2B5EF4-FFF2-40B4-BE49-F238E27FC236}">
                <a16:creationId xmlns:a16="http://schemas.microsoft.com/office/drawing/2014/main" id="{B76CF5D8-0CC3-4C4C-A9CE-4346B80BD487}"/>
              </a:ext>
            </a:extLst>
          </p:cNvPr>
          <p:cNvSpPr>
            <a:spLocks noGrp="1"/>
          </p:cNvSpPr>
          <p:nvPr>
            <p:ph type="pic" sz="quarter" idx="39"/>
          </p:nvPr>
        </p:nvSpPr>
        <p:spPr>
          <a:xfrm>
            <a:off x="8636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3" name="Picture Placeholder 6">
            <a:extLst>
              <a:ext uri="{FF2B5EF4-FFF2-40B4-BE49-F238E27FC236}">
                <a16:creationId xmlns:a16="http://schemas.microsoft.com/office/drawing/2014/main" id="{84260B0F-58E5-6B45-AC63-40DBB2FA8DB0}"/>
              </a:ext>
            </a:extLst>
          </p:cNvPr>
          <p:cNvSpPr>
            <a:spLocks noGrp="1"/>
          </p:cNvSpPr>
          <p:nvPr>
            <p:ph type="pic" sz="quarter" idx="40"/>
          </p:nvPr>
        </p:nvSpPr>
        <p:spPr>
          <a:xfrm>
            <a:off x="23876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4" name="Picture Placeholder 6">
            <a:extLst>
              <a:ext uri="{FF2B5EF4-FFF2-40B4-BE49-F238E27FC236}">
                <a16:creationId xmlns:a16="http://schemas.microsoft.com/office/drawing/2014/main" id="{A3064704-5EFC-A84C-9653-953337BDD24E}"/>
              </a:ext>
            </a:extLst>
          </p:cNvPr>
          <p:cNvSpPr>
            <a:spLocks noGrp="1"/>
          </p:cNvSpPr>
          <p:nvPr>
            <p:ph type="pic" sz="quarter" idx="41"/>
          </p:nvPr>
        </p:nvSpPr>
        <p:spPr>
          <a:xfrm>
            <a:off x="39116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5" name="Picture Placeholder 6">
            <a:extLst>
              <a:ext uri="{FF2B5EF4-FFF2-40B4-BE49-F238E27FC236}">
                <a16:creationId xmlns:a16="http://schemas.microsoft.com/office/drawing/2014/main" id="{474CB348-551F-4D49-BC29-2DAD4C9D7728}"/>
              </a:ext>
            </a:extLst>
          </p:cNvPr>
          <p:cNvSpPr>
            <a:spLocks noGrp="1"/>
          </p:cNvSpPr>
          <p:nvPr>
            <p:ph type="pic" sz="quarter" idx="42"/>
          </p:nvPr>
        </p:nvSpPr>
        <p:spPr>
          <a:xfrm>
            <a:off x="54229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6" name="Picture Placeholder 6">
            <a:extLst>
              <a:ext uri="{FF2B5EF4-FFF2-40B4-BE49-F238E27FC236}">
                <a16:creationId xmlns:a16="http://schemas.microsoft.com/office/drawing/2014/main" id="{44BA1045-835A-C24A-9269-310A37F501A6}"/>
              </a:ext>
            </a:extLst>
          </p:cNvPr>
          <p:cNvSpPr>
            <a:spLocks noGrp="1"/>
          </p:cNvSpPr>
          <p:nvPr>
            <p:ph type="pic" sz="quarter" idx="43"/>
          </p:nvPr>
        </p:nvSpPr>
        <p:spPr>
          <a:xfrm>
            <a:off x="69469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7" name="Picture Placeholder 6">
            <a:extLst>
              <a:ext uri="{FF2B5EF4-FFF2-40B4-BE49-F238E27FC236}">
                <a16:creationId xmlns:a16="http://schemas.microsoft.com/office/drawing/2014/main" id="{6FEC5199-D43A-4843-AFE1-1C2227DB1BCD}"/>
              </a:ext>
            </a:extLst>
          </p:cNvPr>
          <p:cNvSpPr>
            <a:spLocks noGrp="1"/>
          </p:cNvSpPr>
          <p:nvPr>
            <p:ph type="pic" sz="quarter" idx="44"/>
          </p:nvPr>
        </p:nvSpPr>
        <p:spPr>
          <a:xfrm>
            <a:off x="84836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48" name="Picture Placeholder 6">
            <a:extLst>
              <a:ext uri="{FF2B5EF4-FFF2-40B4-BE49-F238E27FC236}">
                <a16:creationId xmlns:a16="http://schemas.microsoft.com/office/drawing/2014/main" id="{9BCE58B2-BF39-DD4E-BFE1-E7BA94FCB173}"/>
              </a:ext>
            </a:extLst>
          </p:cNvPr>
          <p:cNvSpPr>
            <a:spLocks noGrp="1"/>
          </p:cNvSpPr>
          <p:nvPr>
            <p:ph type="pic" sz="quarter" idx="45"/>
          </p:nvPr>
        </p:nvSpPr>
        <p:spPr>
          <a:xfrm>
            <a:off x="9994900" y="4787900"/>
            <a:ext cx="1358900" cy="889000"/>
          </a:xfrm>
        </p:spPr>
        <p:txBody>
          <a:bodyPr>
            <a:normAutofit/>
          </a:bodyPr>
          <a:lstStyle>
            <a:lvl1pPr marL="0" indent="0">
              <a:buNone/>
              <a:defRPr sz="1200">
                <a:solidFill>
                  <a:srgbClr val="383838"/>
                </a:solidFill>
              </a:defRPr>
            </a:lvl1pPr>
          </a:lstStyle>
          <a:p>
            <a:r>
              <a:rPr lang="en-US"/>
              <a:t>Click icon to add picture</a:t>
            </a:r>
          </a:p>
        </p:txBody>
      </p:sp>
      <p:sp>
        <p:nvSpPr>
          <p:cNvPr id="51" name="Title 3">
            <a:extLst>
              <a:ext uri="{FF2B5EF4-FFF2-40B4-BE49-F238E27FC236}">
                <a16:creationId xmlns:a16="http://schemas.microsoft.com/office/drawing/2014/main" id="{754DD602-1EF1-44ED-B2A8-F803049F3FD8}"/>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Picture or logo collection slide title goes here</a:t>
            </a:r>
          </a:p>
        </p:txBody>
      </p:sp>
      <p:sp>
        <p:nvSpPr>
          <p:cNvPr id="50" name="TextBox 49">
            <a:extLst>
              <a:ext uri="{FF2B5EF4-FFF2-40B4-BE49-F238E27FC236}">
                <a16:creationId xmlns:a16="http://schemas.microsoft.com/office/drawing/2014/main" id="{D53FAD27-614E-4407-A18C-22F34709C2D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49" name="Rectangle 48">
            <a:extLst>
              <a:ext uri="{FF2B5EF4-FFF2-40B4-BE49-F238E27FC236}">
                <a16:creationId xmlns:a16="http://schemas.microsoft.com/office/drawing/2014/main" id="{2461D557-B292-C240-A944-086566A7DFA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ADD65FB9-2B97-2642-8D1D-7599B5378A6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4278582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lage Slide (2)">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899" y="1320800"/>
            <a:ext cx="5191125" cy="4699000"/>
          </a:xfrm>
        </p:spPr>
        <p:txBody>
          <a:bodyPr/>
          <a:lstStyle>
            <a:lvl1pPr>
              <a:defRPr>
                <a:solidFill>
                  <a:srgbClr val="383838"/>
                </a:solidFill>
              </a:defRPr>
            </a:lvl1pPr>
          </a:lstStyle>
          <a:p>
            <a:r>
              <a:rPr lang="en-US"/>
              <a:t>Click icon to add picture</a:t>
            </a:r>
            <a:endParaRPr lang="en-US" dirty="0"/>
          </a:p>
        </p:txBody>
      </p:sp>
      <p:sp>
        <p:nvSpPr>
          <p:cNvPr id="16" name="Picture Placeholder 6">
            <a:extLst>
              <a:ext uri="{FF2B5EF4-FFF2-40B4-BE49-F238E27FC236}">
                <a16:creationId xmlns:a16="http://schemas.microsoft.com/office/drawing/2014/main" id="{2105A57D-AE32-FA42-9A42-6E671B7940BA}"/>
              </a:ext>
            </a:extLst>
          </p:cNvPr>
          <p:cNvSpPr>
            <a:spLocks noGrp="1"/>
          </p:cNvSpPr>
          <p:nvPr>
            <p:ph type="pic" sz="quarter" idx="32"/>
          </p:nvPr>
        </p:nvSpPr>
        <p:spPr>
          <a:xfrm>
            <a:off x="6184899" y="1320800"/>
            <a:ext cx="5191125" cy="4699000"/>
          </a:xfrm>
        </p:spPr>
        <p:txBody>
          <a:bodyPr/>
          <a:lstStyle>
            <a:lvl1pPr>
              <a:defRPr>
                <a:solidFill>
                  <a:srgbClr val="383838"/>
                </a:solidFill>
              </a:defRPr>
            </a:lvl1pPr>
          </a:lstStyle>
          <a:p>
            <a:r>
              <a:rPr lang="en-US"/>
              <a:t>Click icon to add picture</a:t>
            </a:r>
            <a:endParaRPr lang="en-US" dirty="0"/>
          </a:p>
        </p:txBody>
      </p:sp>
      <p:sp>
        <p:nvSpPr>
          <p:cNvPr id="11" name="Title 3">
            <a:extLst>
              <a:ext uri="{FF2B5EF4-FFF2-40B4-BE49-F238E27FC236}">
                <a16:creationId xmlns:a16="http://schemas.microsoft.com/office/drawing/2014/main" id="{AFABC6FC-B4F9-4143-95B2-EC0B76E38F08}"/>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8" name="TextBox 7">
            <a:extLst>
              <a:ext uri="{FF2B5EF4-FFF2-40B4-BE49-F238E27FC236}">
                <a16:creationId xmlns:a16="http://schemas.microsoft.com/office/drawing/2014/main" id="{E3B1B5F5-61DF-432B-B62D-AFF4B9C3AE0B}"/>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6" name="Rectangle 5">
            <a:extLst>
              <a:ext uri="{FF2B5EF4-FFF2-40B4-BE49-F238E27FC236}">
                <a16:creationId xmlns:a16="http://schemas.microsoft.com/office/drawing/2014/main" id="{DFE17F64-BE87-954D-B39F-E947E29DAC25}"/>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02AEA7F-0416-5842-96F7-F522DE1BA6B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609991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lage Slide (3)">
    <p:bg>
      <p:bgPr>
        <a:solidFill>
          <a:schemeClr val="bg1"/>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E0AC9DF-0711-9749-835C-5BF8CD92AF78}"/>
              </a:ext>
            </a:extLst>
          </p:cNvPr>
          <p:cNvSpPr>
            <a:spLocks noGrp="1"/>
          </p:cNvSpPr>
          <p:nvPr>
            <p:ph type="pic" sz="quarter" idx="26"/>
          </p:nvPr>
        </p:nvSpPr>
        <p:spPr>
          <a:xfrm>
            <a:off x="7391400" y="1320801"/>
            <a:ext cx="3962400" cy="1483089"/>
          </a:xfrm>
        </p:spPr>
        <p:txBody>
          <a:bodyPr/>
          <a:lstStyle>
            <a:lvl1pPr>
              <a:defRPr>
                <a:solidFill>
                  <a:srgbClr val="383838"/>
                </a:solidFill>
              </a:defRPr>
            </a:lvl1pPr>
          </a:lstStyle>
          <a:p>
            <a:r>
              <a:rPr lang="en-US"/>
              <a:t>Click icon to add picture</a:t>
            </a:r>
          </a:p>
        </p:txBody>
      </p:sp>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900" y="1320800"/>
            <a:ext cx="6413500" cy="4699000"/>
          </a:xfrm>
        </p:spPr>
        <p:txBody>
          <a:bodyPr/>
          <a:lstStyle>
            <a:lvl1pPr>
              <a:defRPr>
                <a:solidFill>
                  <a:srgbClr val="383838"/>
                </a:solidFill>
              </a:defRPr>
            </a:lvl1pPr>
          </a:lstStyle>
          <a:p>
            <a:r>
              <a:rPr lang="en-US"/>
              <a:t>Click icon to add picture</a:t>
            </a:r>
          </a:p>
        </p:txBody>
      </p:sp>
      <p:sp>
        <p:nvSpPr>
          <p:cNvPr id="19" name="Picture Placeholder 6">
            <a:extLst>
              <a:ext uri="{FF2B5EF4-FFF2-40B4-BE49-F238E27FC236}">
                <a16:creationId xmlns:a16="http://schemas.microsoft.com/office/drawing/2014/main" id="{FCD1FA8A-8B64-064A-B6A9-BF0DCD554092}"/>
              </a:ext>
            </a:extLst>
          </p:cNvPr>
          <p:cNvSpPr>
            <a:spLocks noGrp="1"/>
          </p:cNvSpPr>
          <p:nvPr>
            <p:ph type="pic" sz="quarter" idx="29"/>
          </p:nvPr>
        </p:nvSpPr>
        <p:spPr>
          <a:xfrm>
            <a:off x="7391400" y="4536711"/>
            <a:ext cx="3962400" cy="1483089"/>
          </a:xfrm>
        </p:spPr>
        <p:txBody>
          <a:bodyPr/>
          <a:lstStyle>
            <a:lvl1pPr>
              <a:defRPr>
                <a:solidFill>
                  <a:srgbClr val="383838"/>
                </a:solidFill>
              </a:defRPr>
            </a:lvl1pPr>
          </a:lstStyle>
          <a:p>
            <a:r>
              <a:rPr lang="en-US"/>
              <a:t>Click icon to add picture</a:t>
            </a:r>
          </a:p>
        </p:txBody>
      </p:sp>
      <p:sp>
        <p:nvSpPr>
          <p:cNvPr id="20" name="Picture Placeholder 6">
            <a:extLst>
              <a:ext uri="{FF2B5EF4-FFF2-40B4-BE49-F238E27FC236}">
                <a16:creationId xmlns:a16="http://schemas.microsoft.com/office/drawing/2014/main" id="{C327450E-A68B-5744-8B37-8F5BE48B4DFF}"/>
              </a:ext>
            </a:extLst>
          </p:cNvPr>
          <p:cNvSpPr>
            <a:spLocks noGrp="1"/>
          </p:cNvSpPr>
          <p:nvPr>
            <p:ph type="pic" sz="quarter" idx="30"/>
          </p:nvPr>
        </p:nvSpPr>
        <p:spPr>
          <a:xfrm>
            <a:off x="7391400" y="2933701"/>
            <a:ext cx="3962400" cy="1483089"/>
          </a:xfrm>
        </p:spPr>
        <p:txBody>
          <a:bodyPr/>
          <a:lstStyle>
            <a:lvl1pPr>
              <a:defRPr>
                <a:solidFill>
                  <a:srgbClr val="383838"/>
                </a:solidFill>
              </a:defRPr>
            </a:lvl1pPr>
          </a:lstStyle>
          <a:p>
            <a:r>
              <a:rPr lang="en-US"/>
              <a:t>Click icon to add picture</a:t>
            </a:r>
          </a:p>
        </p:txBody>
      </p:sp>
      <p:sp>
        <p:nvSpPr>
          <p:cNvPr id="13" name="Title 3">
            <a:extLst>
              <a:ext uri="{FF2B5EF4-FFF2-40B4-BE49-F238E27FC236}">
                <a16:creationId xmlns:a16="http://schemas.microsoft.com/office/drawing/2014/main" id="{BEA3547E-847C-4940-8351-A0CA83019E94}"/>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8" name="TextBox 7">
            <a:extLst>
              <a:ext uri="{FF2B5EF4-FFF2-40B4-BE49-F238E27FC236}">
                <a16:creationId xmlns:a16="http://schemas.microsoft.com/office/drawing/2014/main" id="{F9A48262-09C8-40F1-BBE1-D810A3726353}"/>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Rectangle 8">
            <a:extLst>
              <a:ext uri="{FF2B5EF4-FFF2-40B4-BE49-F238E27FC236}">
                <a16:creationId xmlns:a16="http://schemas.microsoft.com/office/drawing/2014/main" id="{831DDCE4-7BD9-9949-BBD1-3CD563F05570}"/>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E63456-BAF1-1C40-B22B-AA9621C4255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41702085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lage Slide (4)">
    <p:bg>
      <p:bgPr>
        <a:solidFill>
          <a:schemeClr val="bg1"/>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E0AC9DF-0711-9749-835C-5BF8CD92AF78}"/>
              </a:ext>
            </a:extLst>
          </p:cNvPr>
          <p:cNvSpPr>
            <a:spLocks noGrp="1"/>
          </p:cNvSpPr>
          <p:nvPr>
            <p:ph type="pic" sz="quarter" idx="26"/>
          </p:nvPr>
        </p:nvSpPr>
        <p:spPr>
          <a:xfrm>
            <a:off x="6140893" y="1320800"/>
            <a:ext cx="5212907" cy="1638300"/>
          </a:xfrm>
        </p:spPr>
        <p:txBody>
          <a:bodyPr/>
          <a:lstStyle>
            <a:lvl1pPr>
              <a:defRPr>
                <a:solidFill>
                  <a:srgbClr val="383838"/>
                </a:solidFill>
              </a:defRPr>
            </a:lvl1pPr>
          </a:lstStyle>
          <a:p>
            <a:r>
              <a:rPr lang="en-US"/>
              <a:t>Click icon to add picture</a:t>
            </a:r>
          </a:p>
        </p:txBody>
      </p:sp>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900" y="1320800"/>
            <a:ext cx="5154484" cy="2933700"/>
          </a:xfrm>
        </p:spPr>
        <p:txBody>
          <a:bodyPr/>
          <a:lstStyle>
            <a:lvl1pPr>
              <a:defRPr>
                <a:solidFill>
                  <a:srgbClr val="383838"/>
                </a:solidFill>
              </a:defRPr>
            </a:lvl1pPr>
          </a:lstStyle>
          <a:p>
            <a:r>
              <a:rPr lang="en-US"/>
              <a:t>Click icon to add picture</a:t>
            </a:r>
          </a:p>
        </p:txBody>
      </p:sp>
      <p:sp>
        <p:nvSpPr>
          <p:cNvPr id="49" name="Picture Placeholder 6">
            <a:extLst>
              <a:ext uri="{FF2B5EF4-FFF2-40B4-BE49-F238E27FC236}">
                <a16:creationId xmlns:a16="http://schemas.microsoft.com/office/drawing/2014/main" id="{5EFBA7EC-A83A-0644-AF43-AD67AFB37B3B}"/>
              </a:ext>
            </a:extLst>
          </p:cNvPr>
          <p:cNvSpPr>
            <a:spLocks noGrp="1"/>
          </p:cNvSpPr>
          <p:nvPr>
            <p:ph type="pic" sz="quarter" idx="19"/>
          </p:nvPr>
        </p:nvSpPr>
        <p:spPr>
          <a:xfrm>
            <a:off x="850900" y="4381500"/>
            <a:ext cx="5154484" cy="1638300"/>
          </a:xfrm>
        </p:spPr>
        <p:txBody>
          <a:bodyPr/>
          <a:lstStyle>
            <a:lvl1pPr>
              <a:defRPr>
                <a:solidFill>
                  <a:srgbClr val="383838"/>
                </a:solidFill>
              </a:defRPr>
            </a:lvl1pPr>
          </a:lstStyle>
          <a:p>
            <a:r>
              <a:rPr lang="en-US"/>
              <a:t>Click icon to add picture</a:t>
            </a:r>
          </a:p>
        </p:txBody>
      </p:sp>
      <p:sp>
        <p:nvSpPr>
          <p:cNvPr id="9" name="Picture Placeholder 6">
            <a:extLst>
              <a:ext uri="{FF2B5EF4-FFF2-40B4-BE49-F238E27FC236}">
                <a16:creationId xmlns:a16="http://schemas.microsoft.com/office/drawing/2014/main" id="{8AB2351B-E3F5-EB41-AAAA-3D70F63975FA}"/>
              </a:ext>
            </a:extLst>
          </p:cNvPr>
          <p:cNvSpPr>
            <a:spLocks noGrp="1"/>
          </p:cNvSpPr>
          <p:nvPr>
            <p:ph type="pic" sz="quarter" idx="25"/>
          </p:nvPr>
        </p:nvSpPr>
        <p:spPr>
          <a:xfrm>
            <a:off x="6140893" y="3086100"/>
            <a:ext cx="5212907" cy="2933700"/>
          </a:xfrm>
        </p:spPr>
        <p:txBody>
          <a:bodyPr/>
          <a:lstStyle>
            <a:lvl1pPr>
              <a:defRPr>
                <a:solidFill>
                  <a:srgbClr val="383838"/>
                </a:solidFill>
              </a:defRPr>
            </a:lvl1pPr>
          </a:lstStyle>
          <a:p>
            <a:r>
              <a:rPr lang="en-US"/>
              <a:t>Click icon to add picture</a:t>
            </a:r>
          </a:p>
        </p:txBody>
      </p:sp>
      <p:sp>
        <p:nvSpPr>
          <p:cNvPr id="14" name="Title 3">
            <a:extLst>
              <a:ext uri="{FF2B5EF4-FFF2-40B4-BE49-F238E27FC236}">
                <a16:creationId xmlns:a16="http://schemas.microsoft.com/office/drawing/2014/main" id="{73CC1956-CE1D-4BFC-8DC9-EEC0C5239B3B}"/>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8" name="TextBox 7">
            <a:extLst>
              <a:ext uri="{FF2B5EF4-FFF2-40B4-BE49-F238E27FC236}">
                <a16:creationId xmlns:a16="http://schemas.microsoft.com/office/drawing/2014/main" id="{AED7878B-1C69-41C0-A91E-059CB93B322D}"/>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0" name="Rectangle 9">
            <a:extLst>
              <a:ext uri="{FF2B5EF4-FFF2-40B4-BE49-F238E27FC236}">
                <a16:creationId xmlns:a16="http://schemas.microsoft.com/office/drawing/2014/main" id="{DF92960F-731E-C147-B434-E39E54C39E28}"/>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CA325B-623C-EB4B-BF11-8608E07AA5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70411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s">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4D0CAF-3217-D34A-ADE0-E8653AB538D3}"/>
              </a:ext>
            </a:extLst>
          </p:cNvPr>
          <p:cNvSpPr/>
          <p:nvPr userDrawn="1"/>
        </p:nvSpPr>
        <p:spPr>
          <a:xfrm rot="5400000">
            <a:off x="-1655068" y="1655066"/>
            <a:ext cx="6858003" cy="354787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9D67296E-B9CE-5649-8E10-DDE45A6E31DD}"/>
              </a:ext>
            </a:extLst>
          </p:cNvPr>
          <p:cNvSpPr>
            <a:spLocks noGrp="1"/>
          </p:cNvSpPr>
          <p:nvPr>
            <p:ph sz="quarter" idx="20"/>
          </p:nvPr>
        </p:nvSpPr>
        <p:spPr>
          <a:xfrm>
            <a:off x="814388" y="1231900"/>
            <a:ext cx="4370387" cy="4394200"/>
          </a:xfrm>
        </p:spPr>
        <p:txBody>
          <a:bodyPr/>
          <a:lstStyle>
            <a:lvl1pPr>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3E9260B9-BD9D-43DC-AE76-FD7DA829D1C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2" name="Title 1">
            <a:extLst>
              <a:ext uri="{FF2B5EF4-FFF2-40B4-BE49-F238E27FC236}">
                <a16:creationId xmlns:a16="http://schemas.microsoft.com/office/drawing/2014/main" id="{DDD76547-BD62-E546-9949-CC5147EE0244}"/>
              </a:ext>
            </a:extLst>
          </p:cNvPr>
          <p:cNvSpPr>
            <a:spLocks noGrp="1"/>
          </p:cNvSpPr>
          <p:nvPr>
            <p:ph type="title" hasCustomPrompt="1"/>
          </p:nvPr>
        </p:nvSpPr>
        <p:spPr>
          <a:xfrm>
            <a:off x="5487925" y="1453415"/>
            <a:ext cx="3989388" cy="1509525"/>
          </a:xfrm>
        </p:spPr>
        <p:txBody>
          <a:bodyPr anchor="b" anchorCtr="0"/>
          <a:lstStyle>
            <a:lvl1pPr>
              <a:defRPr spc="-140" baseline="0">
                <a:solidFill>
                  <a:srgbClr val="383838"/>
                </a:solidFill>
              </a:defRPr>
            </a:lvl1pPr>
          </a:lstStyle>
          <a:p>
            <a:r>
              <a:rPr lang="en-US" sz="4400" spc="-120" baseline="0" dirty="0"/>
              <a:t>Objectives</a:t>
            </a:r>
          </a:p>
        </p:txBody>
      </p:sp>
      <p:sp>
        <p:nvSpPr>
          <p:cNvPr id="4" name="Text Placeholder 3">
            <a:extLst>
              <a:ext uri="{FF2B5EF4-FFF2-40B4-BE49-F238E27FC236}">
                <a16:creationId xmlns:a16="http://schemas.microsoft.com/office/drawing/2014/main" id="{1F1B1B2C-4276-B045-A2F9-D607CE379977}"/>
              </a:ext>
            </a:extLst>
          </p:cNvPr>
          <p:cNvSpPr>
            <a:spLocks noGrp="1"/>
          </p:cNvSpPr>
          <p:nvPr>
            <p:ph type="body" sz="quarter" idx="19" hasCustomPrompt="1"/>
          </p:nvPr>
        </p:nvSpPr>
        <p:spPr>
          <a:xfrm>
            <a:off x="5487988" y="3009830"/>
            <a:ext cx="3989387" cy="1731962"/>
          </a:xfrm>
        </p:spPr>
        <p:txBody>
          <a:bodyPr>
            <a:noAutofit/>
          </a:bodyPr>
          <a:lstStyle>
            <a:lvl1pPr marL="0" indent="0">
              <a:lnSpc>
                <a:spcPts val="1500"/>
              </a:lnSpc>
              <a:buNone/>
              <a:defRPr sz="1200" spc="-60" baseline="0">
                <a:solidFill>
                  <a:srgbClr val="383838"/>
                </a:solidFill>
              </a:defRPr>
            </a:lvl1pPr>
          </a:lstStyle>
          <a:p>
            <a:pPr lvl="0"/>
            <a:r>
              <a:rPr lang="en-US" dirty="0"/>
              <a:t>Body copy goes here body copy goes here body copy goes here body copy goes here body copy goes here body copy goes here body copy goes here body copy goes here body copy goes here body copy goes here</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6" name="Picture 5">
            <a:extLst>
              <a:ext uri="{FF2B5EF4-FFF2-40B4-BE49-F238E27FC236}">
                <a16:creationId xmlns:a16="http://schemas.microsoft.com/office/drawing/2014/main" id="{EFD85E7E-7B9D-CF49-AE5C-086709205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132159216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59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lage Slide (5)">
    <p:bg>
      <p:bgPr>
        <a:solidFill>
          <a:schemeClr val="bg1"/>
        </a:solidFill>
        <a:effectLst/>
      </p:bgPr>
    </p:bg>
    <p:spTree>
      <p:nvGrpSpPr>
        <p:cNvPr id="1" name=""/>
        <p:cNvGrpSpPr/>
        <p:nvPr/>
      </p:nvGrpSpPr>
      <p:grpSpPr>
        <a:xfrm>
          <a:off x="0" y="0"/>
          <a:ext cx="0" cy="0"/>
          <a:chOff x="0" y="0"/>
          <a:chExt cx="0" cy="0"/>
        </a:xfrm>
      </p:grpSpPr>
      <p:sp>
        <p:nvSpPr>
          <p:cNvPr id="51" name="Picture Placeholder 6">
            <a:extLst>
              <a:ext uri="{FF2B5EF4-FFF2-40B4-BE49-F238E27FC236}">
                <a16:creationId xmlns:a16="http://schemas.microsoft.com/office/drawing/2014/main" id="{1E8B3EFE-2830-4044-AAD6-58B71E8C0FD5}"/>
              </a:ext>
            </a:extLst>
          </p:cNvPr>
          <p:cNvSpPr>
            <a:spLocks noGrp="1"/>
          </p:cNvSpPr>
          <p:nvPr>
            <p:ph type="pic" sz="quarter" idx="21"/>
          </p:nvPr>
        </p:nvSpPr>
        <p:spPr>
          <a:xfrm>
            <a:off x="4394200" y="1320800"/>
            <a:ext cx="3403600" cy="4699000"/>
          </a:xfrm>
        </p:spPr>
        <p:txBody>
          <a:bodyPr/>
          <a:lstStyle>
            <a:lvl1pPr>
              <a:defRPr>
                <a:solidFill>
                  <a:srgbClr val="383838"/>
                </a:solidFill>
              </a:defRPr>
            </a:lvl1pPr>
          </a:lstStyle>
          <a:p>
            <a:r>
              <a:rPr lang="en-US"/>
              <a:t>Click icon to add picture</a:t>
            </a:r>
          </a:p>
        </p:txBody>
      </p:sp>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900" y="1320800"/>
            <a:ext cx="3403600" cy="2933700"/>
          </a:xfrm>
        </p:spPr>
        <p:txBody>
          <a:bodyPr/>
          <a:lstStyle>
            <a:lvl1pPr>
              <a:defRPr>
                <a:solidFill>
                  <a:srgbClr val="383838"/>
                </a:solidFill>
              </a:defRPr>
            </a:lvl1pPr>
          </a:lstStyle>
          <a:p>
            <a:r>
              <a:rPr lang="en-US"/>
              <a:t>Click icon to add picture</a:t>
            </a:r>
          </a:p>
        </p:txBody>
      </p:sp>
      <p:sp>
        <p:nvSpPr>
          <p:cNvPr id="49" name="Picture Placeholder 6">
            <a:extLst>
              <a:ext uri="{FF2B5EF4-FFF2-40B4-BE49-F238E27FC236}">
                <a16:creationId xmlns:a16="http://schemas.microsoft.com/office/drawing/2014/main" id="{5EFBA7EC-A83A-0644-AF43-AD67AFB37B3B}"/>
              </a:ext>
            </a:extLst>
          </p:cNvPr>
          <p:cNvSpPr>
            <a:spLocks noGrp="1"/>
          </p:cNvSpPr>
          <p:nvPr>
            <p:ph type="pic" sz="quarter" idx="19"/>
          </p:nvPr>
        </p:nvSpPr>
        <p:spPr>
          <a:xfrm>
            <a:off x="850900" y="4381500"/>
            <a:ext cx="3403600" cy="1638300"/>
          </a:xfrm>
        </p:spPr>
        <p:txBody>
          <a:bodyPr/>
          <a:lstStyle>
            <a:lvl1pPr>
              <a:defRPr>
                <a:solidFill>
                  <a:srgbClr val="383838"/>
                </a:solidFill>
              </a:defRPr>
            </a:lvl1pPr>
          </a:lstStyle>
          <a:p>
            <a:r>
              <a:rPr lang="en-US"/>
              <a:t>Click icon to add picture</a:t>
            </a:r>
          </a:p>
        </p:txBody>
      </p:sp>
      <p:sp>
        <p:nvSpPr>
          <p:cNvPr id="53" name="Picture Placeholder 6">
            <a:extLst>
              <a:ext uri="{FF2B5EF4-FFF2-40B4-BE49-F238E27FC236}">
                <a16:creationId xmlns:a16="http://schemas.microsoft.com/office/drawing/2014/main" id="{E7DD34C4-0131-7F47-9BBC-9936E0566188}"/>
              </a:ext>
            </a:extLst>
          </p:cNvPr>
          <p:cNvSpPr>
            <a:spLocks noGrp="1"/>
          </p:cNvSpPr>
          <p:nvPr>
            <p:ph type="pic" sz="quarter" idx="22"/>
          </p:nvPr>
        </p:nvSpPr>
        <p:spPr>
          <a:xfrm>
            <a:off x="7937500" y="2616200"/>
            <a:ext cx="3403600" cy="3403600"/>
          </a:xfrm>
        </p:spPr>
        <p:txBody>
          <a:bodyPr/>
          <a:lstStyle>
            <a:lvl1pPr>
              <a:defRPr>
                <a:solidFill>
                  <a:srgbClr val="383838"/>
                </a:solidFill>
              </a:defRPr>
            </a:lvl1pPr>
          </a:lstStyle>
          <a:p>
            <a:r>
              <a:rPr lang="en-US"/>
              <a:t>Click icon to add picture</a:t>
            </a:r>
          </a:p>
        </p:txBody>
      </p:sp>
      <p:sp>
        <p:nvSpPr>
          <p:cNvPr id="55" name="Picture Placeholder 6">
            <a:extLst>
              <a:ext uri="{FF2B5EF4-FFF2-40B4-BE49-F238E27FC236}">
                <a16:creationId xmlns:a16="http://schemas.microsoft.com/office/drawing/2014/main" id="{B58B21B8-9E97-EC43-95C4-F9E7F82A2FEE}"/>
              </a:ext>
            </a:extLst>
          </p:cNvPr>
          <p:cNvSpPr>
            <a:spLocks noGrp="1"/>
          </p:cNvSpPr>
          <p:nvPr>
            <p:ph type="pic" sz="quarter" idx="24"/>
          </p:nvPr>
        </p:nvSpPr>
        <p:spPr>
          <a:xfrm>
            <a:off x="7937500" y="1320800"/>
            <a:ext cx="3403600" cy="1168400"/>
          </a:xfrm>
        </p:spPr>
        <p:txBody>
          <a:bodyPr/>
          <a:lstStyle>
            <a:lvl1pPr>
              <a:defRPr>
                <a:solidFill>
                  <a:srgbClr val="383838"/>
                </a:solidFill>
              </a:defRPr>
            </a:lvl1pPr>
          </a:lstStyle>
          <a:p>
            <a:r>
              <a:rPr lang="en-US"/>
              <a:t>Click icon to add picture</a:t>
            </a:r>
          </a:p>
        </p:txBody>
      </p:sp>
      <p:sp>
        <p:nvSpPr>
          <p:cNvPr id="12" name="Title 3">
            <a:extLst>
              <a:ext uri="{FF2B5EF4-FFF2-40B4-BE49-F238E27FC236}">
                <a16:creationId xmlns:a16="http://schemas.microsoft.com/office/drawing/2014/main" id="{D69F6672-2996-4460-A9BE-96632F0EA2F6}"/>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10" name="TextBox 9">
            <a:extLst>
              <a:ext uri="{FF2B5EF4-FFF2-40B4-BE49-F238E27FC236}">
                <a16:creationId xmlns:a16="http://schemas.microsoft.com/office/drawing/2014/main" id="{785CFA55-5F46-4B6F-8AB5-00BA84FE380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Rectangle 8">
            <a:extLst>
              <a:ext uri="{FF2B5EF4-FFF2-40B4-BE49-F238E27FC236}">
                <a16:creationId xmlns:a16="http://schemas.microsoft.com/office/drawing/2014/main" id="{920F8555-0CB3-1C44-9C2F-BC30EB5DD4B4}"/>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76FF59-C84A-DF44-B4EC-517DB43EFF3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2279127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lage Slide (6)">
    <p:bg>
      <p:bgPr>
        <a:solidFill>
          <a:schemeClr val="bg1"/>
        </a:solidFill>
        <a:effectLst/>
      </p:bgPr>
    </p:bg>
    <p:spTree>
      <p:nvGrpSpPr>
        <p:cNvPr id="1" name=""/>
        <p:cNvGrpSpPr/>
        <p:nvPr/>
      </p:nvGrpSpPr>
      <p:grpSpPr>
        <a:xfrm>
          <a:off x="0" y="0"/>
          <a:ext cx="0" cy="0"/>
          <a:chOff x="0" y="0"/>
          <a:chExt cx="0" cy="0"/>
        </a:xfrm>
      </p:grpSpPr>
      <p:sp>
        <p:nvSpPr>
          <p:cNvPr id="51" name="Picture Placeholder 6">
            <a:extLst>
              <a:ext uri="{FF2B5EF4-FFF2-40B4-BE49-F238E27FC236}">
                <a16:creationId xmlns:a16="http://schemas.microsoft.com/office/drawing/2014/main" id="{1E8B3EFE-2830-4044-AAD6-58B71E8C0FD5}"/>
              </a:ext>
            </a:extLst>
          </p:cNvPr>
          <p:cNvSpPr>
            <a:spLocks noGrp="1"/>
          </p:cNvSpPr>
          <p:nvPr>
            <p:ph type="pic" sz="quarter" idx="21"/>
          </p:nvPr>
        </p:nvSpPr>
        <p:spPr>
          <a:xfrm>
            <a:off x="4394200" y="1320800"/>
            <a:ext cx="3403600" cy="2933700"/>
          </a:xfrm>
        </p:spPr>
        <p:txBody>
          <a:bodyPr/>
          <a:lstStyle>
            <a:lvl1pPr>
              <a:defRPr>
                <a:solidFill>
                  <a:srgbClr val="383838"/>
                </a:solidFill>
              </a:defRPr>
            </a:lvl1pPr>
          </a:lstStyle>
          <a:p>
            <a:r>
              <a:rPr lang="en-US"/>
              <a:t>Click icon to add picture</a:t>
            </a:r>
          </a:p>
        </p:txBody>
      </p:sp>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900" y="1320800"/>
            <a:ext cx="3403600" cy="2933700"/>
          </a:xfrm>
        </p:spPr>
        <p:txBody>
          <a:bodyPr/>
          <a:lstStyle>
            <a:lvl1pPr>
              <a:defRPr>
                <a:solidFill>
                  <a:srgbClr val="383838"/>
                </a:solidFill>
              </a:defRPr>
            </a:lvl1pPr>
          </a:lstStyle>
          <a:p>
            <a:r>
              <a:rPr lang="en-US"/>
              <a:t>Click icon to add picture</a:t>
            </a:r>
          </a:p>
        </p:txBody>
      </p:sp>
      <p:sp>
        <p:nvSpPr>
          <p:cNvPr id="49" name="Picture Placeholder 6">
            <a:extLst>
              <a:ext uri="{FF2B5EF4-FFF2-40B4-BE49-F238E27FC236}">
                <a16:creationId xmlns:a16="http://schemas.microsoft.com/office/drawing/2014/main" id="{5EFBA7EC-A83A-0644-AF43-AD67AFB37B3B}"/>
              </a:ext>
            </a:extLst>
          </p:cNvPr>
          <p:cNvSpPr>
            <a:spLocks noGrp="1"/>
          </p:cNvSpPr>
          <p:nvPr>
            <p:ph type="pic" sz="quarter" idx="19"/>
          </p:nvPr>
        </p:nvSpPr>
        <p:spPr>
          <a:xfrm>
            <a:off x="850900" y="4381500"/>
            <a:ext cx="3403600" cy="1638300"/>
          </a:xfrm>
        </p:spPr>
        <p:txBody>
          <a:bodyPr/>
          <a:lstStyle>
            <a:lvl1pPr>
              <a:defRPr>
                <a:solidFill>
                  <a:srgbClr val="383838"/>
                </a:solidFill>
              </a:defRPr>
            </a:lvl1pPr>
          </a:lstStyle>
          <a:p>
            <a:r>
              <a:rPr lang="en-US"/>
              <a:t>Click icon to add picture</a:t>
            </a:r>
          </a:p>
        </p:txBody>
      </p:sp>
      <p:sp>
        <p:nvSpPr>
          <p:cNvPr id="50" name="Picture Placeholder 6">
            <a:extLst>
              <a:ext uri="{FF2B5EF4-FFF2-40B4-BE49-F238E27FC236}">
                <a16:creationId xmlns:a16="http://schemas.microsoft.com/office/drawing/2014/main" id="{C4402CD7-5F36-F540-8713-DB3FCC8C1E89}"/>
              </a:ext>
            </a:extLst>
          </p:cNvPr>
          <p:cNvSpPr>
            <a:spLocks noGrp="1"/>
          </p:cNvSpPr>
          <p:nvPr>
            <p:ph type="pic" sz="quarter" idx="20"/>
          </p:nvPr>
        </p:nvSpPr>
        <p:spPr>
          <a:xfrm>
            <a:off x="4394200" y="4381500"/>
            <a:ext cx="3403600" cy="1638300"/>
          </a:xfrm>
        </p:spPr>
        <p:txBody>
          <a:bodyPr/>
          <a:lstStyle>
            <a:lvl1pPr>
              <a:defRPr>
                <a:solidFill>
                  <a:srgbClr val="383838"/>
                </a:solidFill>
              </a:defRPr>
            </a:lvl1pPr>
          </a:lstStyle>
          <a:p>
            <a:r>
              <a:rPr lang="en-US"/>
              <a:t>Click icon to add picture</a:t>
            </a:r>
          </a:p>
        </p:txBody>
      </p:sp>
      <p:sp>
        <p:nvSpPr>
          <p:cNvPr id="53" name="Picture Placeholder 6">
            <a:extLst>
              <a:ext uri="{FF2B5EF4-FFF2-40B4-BE49-F238E27FC236}">
                <a16:creationId xmlns:a16="http://schemas.microsoft.com/office/drawing/2014/main" id="{E7DD34C4-0131-7F47-9BBC-9936E0566188}"/>
              </a:ext>
            </a:extLst>
          </p:cNvPr>
          <p:cNvSpPr>
            <a:spLocks noGrp="1"/>
          </p:cNvSpPr>
          <p:nvPr>
            <p:ph type="pic" sz="quarter" idx="22"/>
          </p:nvPr>
        </p:nvSpPr>
        <p:spPr>
          <a:xfrm>
            <a:off x="7937500" y="2616200"/>
            <a:ext cx="3403600" cy="3403600"/>
          </a:xfrm>
        </p:spPr>
        <p:txBody>
          <a:bodyPr/>
          <a:lstStyle>
            <a:lvl1pPr>
              <a:defRPr>
                <a:solidFill>
                  <a:srgbClr val="383838"/>
                </a:solidFill>
              </a:defRPr>
            </a:lvl1pPr>
          </a:lstStyle>
          <a:p>
            <a:r>
              <a:rPr lang="en-US"/>
              <a:t>Click icon to add picture</a:t>
            </a:r>
          </a:p>
        </p:txBody>
      </p:sp>
      <p:sp>
        <p:nvSpPr>
          <p:cNvPr id="55" name="Picture Placeholder 6">
            <a:extLst>
              <a:ext uri="{FF2B5EF4-FFF2-40B4-BE49-F238E27FC236}">
                <a16:creationId xmlns:a16="http://schemas.microsoft.com/office/drawing/2014/main" id="{B58B21B8-9E97-EC43-95C4-F9E7F82A2FEE}"/>
              </a:ext>
            </a:extLst>
          </p:cNvPr>
          <p:cNvSpPr>
            <a:spLocks noGrp="1"/>
          </p:cNvSpPr>
          <p:nvPr>
            <p:ph type="pic" sz="quarter" idx="24"/>
          </p:nvPr>
        </p:nvSpPr>
        <p:spPr>
          <a:xfrm>
            <a:off x="7937500" y="1320800"/>
            <a:ext cx="3403600" cy="1168400"/>
          </a:xfrm>
        </p:spPr>
        <p:txBody>
          <a:bodyPr/>
          <a:lstStyle>
            <a:lvl1pPr>
              <a:defRPr>
                <a:solidFill>
                  <a:srgbClr val="383838"/>
                </a:solidFill>
              </a:defRPr>
            </a:lvl1pPr>
          </a:lstStyle>
          <a:p>
            <a:r>
              <a:rPr lang="en-US"/>
              <a:t>Click icon to add picture</a:t>
            </a:r>
          </a:p>
        </p:txBody>
      </p:sp>
      <p:sp>
        <p:nvSpPr>
          <p:cNvPr id="13" name="Title 3">
            <a:extLst>
              <a:ext uri="{FF2B5EF4-FFF2-40B4-BE49-F238E27FC236}">
                <a16:creationId xmlns:a16="http://schemas.microsoft.com/office/drawing/2014/main" id="{1ACABC72-0730-4C1C-BCE3-DBF802A5D647}"/>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10" name="TextBox 9">
            <a:extLst>
              <a:ext uri="{FF2B5EF4-FFF2-40B4-BE49-F238E27FC236}">
                <a16:creationId xmlns:a16="http://schemas.microsoft.com/office/drawing/2014/main" id="{181F3974-D9ED-48E2-BDB4-A064EEEF5647}"/>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Rectangle 10">
            <a:extLst>
              <a:ext uri="{FF2B5EF4-FFF2-40B4-BE49-F238E27FC236}">
                <a16:creationId xmlns:a16="http://schemas.microsoft.com/office/drawing/2014/main" id="{3FDDC6E1-FDE8-3040-BE07-2F61764478C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7272EE-F0F4-B343-BDE6-FA3FE41C6E1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903621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age Slide (7)">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974F76E-7202-DF40-839F-4C361F854C9F}"/>
              </a:ext>
            </a:extLst>
          </p:cNvPr>
          <p:cNvSpPr>
            <a:spLocks noGrp="1"/>
          </p:cNvSpPr>
          <p:nvPr>
            <p:ph type="pic" sz="quarter" idx="18"/>
          </p:nvPr>
        </p:nvSpPr>
        <p:spPr>
          <a:xfrm>
            <a:off x="850900" y="1320800"/>
            <a:ext cx="3403600" cy="2933700"/>
          </a:xfrm>
        </p:spPr>
        <p:txBody>
          <a:bodyPr/>
          <a:lstStyle>
            <a:lvl1pPr>
              <a:defRPr>
                <a:solidFill>
                  <a:srgbClr val="383838"/>
                </a:solidFill>
              </a:defRPr>
            </a:lvl1pPr>
          </a:lstStyle>
          <a:p>
            <a:r>
              <a:rPr lang="en-US"/>
              <a:t>Click icon to add picture</a:t>
            </a:r>
          </a:p>
        </p:txBody>
      </p:sp>
      <p:sp>
        <p:nvSpPr>
          <p:cNvPr id="49" name="Picture Placeholder 6">
            <a:extLst>
              <a:ext uri="{FF2B5EF4-FFF2-40B4-BE49-F238E27FC236}">
                <a16:creationId xmlns:a16="http://schemas.microsoft.com/office/drawing/2014/main" id="{5EFBA7EC-A83A-0644-AF43-AD67AFB37B3B}"/>
              </a:ext>
            </a:extLst>
          </p:cNvPr>
          <p:cNvSpPr>
            <a:spLocks noGrp="1"/>
          </p:cNvSpPr>
          <p:nvPr>
            <p:ph type="pic" sz="quarter" idx="19"/>
          </p:nvPr>
        </p:nvSpPr>
        <p:spPr>
          <a:xfrm>
            <a:off x="850900" y="4381500"/>
            <a:ext cx="3403600" cy="1638300"/>
          </a:xfrm>
        </p:spPr>
        <p:txBody>
          <a:bodyPr/>
          <a:lstStyle>
            <a:lvl1pPr>
              <a:defRPr>
                <a:solidFill>
                  <a:srgbClr val="383838"/>
                </a:solidFill>
              </a:defRPr>
            </a:lvl1pPr>
          </a:lstStyle>
          <a:p>
            <a:r>
              <a:rPr lang="en-US"/>
              <a:t>Click icon to add picture</a:t>
            </a:r>
          </a:p>
        </p:txBody>
      </p:sp>
      <p:sp>
        <p:nvSpPr>
          <p:cNvPr id="50" name="Picture Placeholder 6">
            <a:extLst>
              <a:ext uri="{FF2B5EF4-FFF2-40B4-BE49-F238E27FC236}">
                <a16:creationId xmlns:a16="http://schemas.microsoft.com/office/drawing/2014/main" id="{C4402CD7-5F36-F540-8713-DB3FCC8C1E89}"/>
              </a:ext>
            </a:extLst>
          </p:cNvPr>
          <p:cNvSpPr>
            <a:spLocks noGrp="1"/>
          </p:cNvSpPr>
          <p:nvPr>
            <p:ph type="pic" sz="quarter" idx="20"/>
          </p:nvPr>
        </p:nvSpPr>
        <p:spPr>
          <a:xfrm>
            <a:off x="4394200" y="4381500"/>
            <a:ext cx="3403600" cy="1638300"/>
          </a:xfrm>
        </p:spPr>
        <p:txBody>
          <a:bodyPr/>
          <a:lstStyle>
            <a:lvl1pPr>
              <a:defRPr>
                <a:solidFill>
                  <a:srgbClr val="383838"/>
                </a:solidFill>
              </a:defRPr>
            </a:lvl1pPr>
          </a:lstStyle>
          <a:p>
            <a:r>
              <a:rPr lang="en-US"/>
              <a:t>Click icon to add picture</a:t>
            </a:r>
          </a:p>
        </p:txBody>
      </p:sp>
      <p:sp>
        <p:nvSpPr>
          <p:cNvPr id="51" name="Picture Placeholder 6">
            <a:extLst>
              <a:ext uri="{FF2B5EF4-FFF2-40B4-BE49-F238E27FC236}">
                <a16:creationId xmlns:a16="http://schemas.microsoft.com/office/drawing/2014/main" id="{1E8B3EFE-2830-4044-AAD6-58B71E8C0FD5}"/>
              </a:ext>
            </a:extLst>
          </p:cNvPr>
          <p:cNvSpPr>
            <a:spLocks noGrp="1"/>
          </p:cNvSpPr>
          <p:nvPr>
            <p:ph type="pic" sz="quarter" idx="21"/>
          </p:nvPr>
        </p:nvSpPr>
        <p:spPr>
          <a:xfrm>
            <a:off x="4394200" y="2616200"/>
            <a:ext cx="3403600" cy="1638300"/>
          </a:xfrm>
        </p:spPr>
        <p:txBody>
          <a:bodyPr/>
          <a:lstStyle>
            <a:lvl1pPr>
              <a:defRPr>
                <a:solidFill>
                  <a:srgbClr val="383838"/>
                </a:solidFill>
              </a:defRPr>
            </a:lvl1pPr>
          </a:lstStyle>
          <a:p>
            <a:r>
              <a:rPr lang="en-US"/>
              <a:t>Click icon to add picture</a:t>
            </a:r>
          </a:p>
        </p:txBody>
      </p:sp>
      <p:sp>
        <p:nvSpPr>
          <p:cNvPr id="53" name="Picture Placeholder 6">
            <a:extLst>
              <a:ext uri="{FF2B5EF4-FFF2-40B4-BE49-F238E27FC236}">
                <a16:creationId xmlns:a16="http://schemas.microsoft.com/office/drawing/2014/main" id="{E7DD34C4-0131-7F47-9BBC-9936E0566188}"/>
              </a:ext>
            </a:extLst>
          </p:cNvPr>
          <p:cNvSpPr>
            <a:spLocks noGrp="1"/>
          </p:cNvSpPr>
          <p:nvPr>
            <p:ph type="pic" sz="quarter" idx="22"/>
          </p:nvPr>
        </p:nvSpPr>
        <p:spPr>
          <a:xfrm>
            <a:off x="7937500" y="2616200"/>
            <a:ext cx="3403600" cy="3403600"/>
          </a:xfrm>
        </p:spPr>
        <p:txBody>
          <a:bodyPr/>
          <a:lstStyle>
            <a:lvl1pPr>
              <a:defRPr>
                <a:solidFill>
                  <a:srgbClr val="383838"/>
                </a:solidFill>
              </a:defRPr>
            </a:lvl1pPr>
          </a:lstStyle>
          <a:p>
            <a:r>
              <a:rPr lang="en-US"/>
              <a:t>Click icon to add picture</a:t>
            </a:r>
          </a:p>
        </p:txBody>
      </p:sp>
      <p:sp>
        <p:nvSpPr>
          <p:cNvPr id="54" name="Picture Placeholder 6">
            <a:extLst>
              <a:ext uri="{FF2B5EF4-FFF2-40B4-BE49-F238E27FC236}">
                <a16:creationId xmlns:a16="http://schemas.microsoft.com/office/drawing/2014/main" id="{6E8E6D2C-0E5C-B742-915A-127D8F29092F}"/>
              </a:ext>
            </a:extLst>
          </p:cNvPr>
          <p:cNvSpPr>
            <a:spLocks noGrp="1"/>
          </p:cNvSpPr>
          <p:nvPr>
            <p:ph type="pic" sz="quarter" idx="23"/>
          </p:nvPr>
        </p:nvSpPr>
        <p:spPr>
          <a:xfrm>
            <a:off x="4394200" y="1320800"/>
            <a:ext cx="3403600" cy="1168400"/>
          </a:xfrm>
        </p:spPr>
        <p:txBody>
          <a:bodyPr/>
          <a:lstStyle>
            <a:lvl1pPr>
              <a:defRPr>
                <a:solidFill>
                  <a:srgbClr val="383838"/>
                </a:solidFill>
              </a:defRPr>
            </a:lvl1pPr>
          </a:lstStyle>
          <a:p>
            <a:r>
              <a:rPr lang="en-US"/>
              <a:t>Click icon to add picture</a:t>
            </a:r>
          </a:p>
        </p:txBody>
      </p:sp>
      <p:sp>
        <p:nvSpPr>
          <p:cNvPr id="55" name="Picture Placeholder 6">
            <a:extLst>
              <a:ext uri="{FF2B5EF4-FFF2-40B4-BE49-F238E27FC236}">
                <a16:creationId xmlns:a16="http://schemas.microsoft.com/office/drawing/2014/main" id="{B58B21B8-9E97-EC43-95C4-F9E7F82A2FEE}"/>
              </a:ext>
            </a:extLst>
          </p:cNvPr>
          <p:cNvSpPr>
            <a:spLocks noGrp="1"/>
          </p:cNvSpPr>
          <p:nvPr>
            <p:ph type="pic" sz="quarter" idx="24"/>
          </p:nvPr>
        </p:nvSpPr>
        <p:spPr>
          <a:xfrm>
            <a:off x="7937500" y="1320800"/>
            <a:ext cx="3403600" cy="1168400"/>
          </a:xfrm>
        </p:spPr>
        <p:txBody>
          <a:bodyPr/>
          <a:lstStyle>
            <a:lvl1pPr>
              <a:defRPr>
                <a:solidFill>
                  <a:srgbClr val="383838"/>
                </a:solidFill>
              </a:defRPr>
            </a:lvl1pPr>
          </a:lstStyle>
          <a:p>
            <a:r>
              <a:rPr lang="en-US"/>
              <a:t>Click icon to add picture</a:t>
            </a:r>
          </a:p>
        </p:txBody>
      </p:sp>
      <p:sp>
        <p:nvSpPr>
          <p:cNvPr id="13" name="Title 3">
            <a:extLst>
              <a:ext uri="{FF2B5EF4-FFF2-40B4-BE49-F238E27FC236}">
                <a16:creationId xmlns:a16="http://schemas.microsoft.com/office/drawing/2014/main" id="{3F53F1FA-A0AA-4EBA-ADAF-8458CD8EED61}"/>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Image collage slide title goes here</a:t>
            </a:r>
          </a:p>
        </p:txBody>
      </p:sp>
      <p:sp>
        <p:nvSpPr>
          <p:cNvPr id="12" name="TextBox 11">
            <a:extLst>
              <a:ext uri="{FF2B5EF4-FFF2-40B4-BE49-F238E27FC236}">
                <a16:creationId xmlns:a16="http://schemas.microsoft.com/office/drawing/2014/main" id="{D02627BA-A34B-4D09-B1FD-428AAABDE930}"/>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Rectangle 10">
            <a:extLst>
              <a:ext uri="{FF2B5EF4-FFF2-40B4-BE49-F238E27FC236}">
                <a16:creationId xmlns:a16="http://schemas.microsoft.com/office/drawing/2014/main" id="{8E01DAE0-99C2-514B-A5E1-0DD5AA3A4134}"/>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68623A-6568-C247-93FF-647DEE52F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4734015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ey Points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0EA40D-BAB1-6F41-9460-2533259E65B0}"/>
              </a:ext>
            </a:extLst>
          </p:cNvPr>
          <p:cNvSpPr/>
          <p:nvPr userDrawn="1"/>
        </p:nvSpPr>
        <p:spPr>
          <a:xfrm>
            <a:off x="4588777" y="3679847"/>
            <a:ext cx="6755935" cy="215423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74890AD-6235-2643-8F49-B5D6723C3993}"/>
              </a:ext>
            </a:extLst>
          </p:cNvPr>
          <p:cNvSpPr/>
          <p:nvPr userDrawn="1"/>
        </p:nvSpPr>
        <p:spPr>
          <a:xfrm>
            <a:off x="4588777" y="1345735"/>
            <a:ext cx="6755935" cy="215423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57705B-1E0D-CC49-8B13-2A7BEC1F35B5}"/>
              </a:ext>
            </a:extLst>
          </p:cNvPr>
          <p:cNvSpPr/>
          <p:nvPr userDrawn="1"/>
        </p:nvSpPr>
        <p:spPr>
          <a:xfrm>
            <a:off x="847288" y="3679847"/>
            <a:ext cx="3766657" cy="2154230"/>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32" name="Rectangle 31">
            <a:extLst>
              <a:ext uri="{FF2B5EF4-FFF2-40B4-BE49-F238E27FC236}">
                <a16:creationId xmlns:a16="http://schemas.microsoft.com/office/drawing/2014/main" id="{869CF59B-2C17-1B44-A9AB-3AF721530B97}"/>
              </a:ext>
            </a:extLst>
          </p:cNvPr>
          <p:cNvSpPr/>
          <p:nvPr userDrawn="1"/>
        </p:nvSpPr>
        <p:spPr>
          <a:xfrm>
            <a:off x="847287" y="1345735"/>
            <a:ext cx="3766657" cy="2154230"/>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16" name="TextBox 15">
            <a:extLst>
              <a:ext uri="{FF2B5EF4-FFF2-40B4-BE49-F238E27FC236}">
                <a16:creationId xmlns:a16="http://schemas.microsoft.com/office/drawing/2014/main" id="{5E013A34-1DD5-4A19-AA93-846D02D47AB2}"/>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2D2A26"/>
                </a:solidFill>
              </a:rPr>
              <a:pPr algn="r"/>
              <a:t>‹#›</a:t>
            </a:fld>
            <a:endParaRPr lang="en-US" sz="1000" dirty="0">
              <a:solidFill>
                <a:srgbClr val="2D2A26"/>
              </a:solidFill>
            </a:endParaRPr>
          </a:p>
        </p:txBody>
      </p:sp>
      <p:sp>
        <p:nvSpPr>
          <p:cNvPr id="12" name="Title 3">
            <a:extLst>
              <a:ext uri="{FF2B5EF4-FFF2-40B4-BE49-F238E27FC236}">
                <a16:creationId xmlns:a16="http://schemas.microsoft.com/office/drawing/2014/main" id="{C7A93837-D7EF-3640-8F7F-61866A718418}"/>
              </a:ext>
            </a:extLst>
          </p:cNvPr>
          <p:cNvSpPr>
            <a:spLocks noGrp="1"/>
          </p:cNvSpPr>
          <p:nvPr>
            <p:ph type="title" hasCustomPrompt="1"/>
          </p:nvPr>
        </p:nvSpPr>
        <p:spPr>
          <a:xfrm>
            <a:off x="714275" y="591726"/>
            <a:ext cx="10782300" cy="744383"/>
          </a:xfrm>
        </p:spPr>
        <p:txBody>
          <a:bodyPr anchor="t" anchorCtr="0">
            <a:normAutofit/>
          </a:bodyPr>
          <a:lstStyle>
            <a:lvl1pPr>
              <a:lnSpc>
                <a:spcPts val="2800"/>
              </a:lnSpc>
              <a:defRPr sz="3200" spc="-150" baseline="0">
                <a:solidFill>
                  <a:srgbClr val="383838"/>
                </a:solidFill>
              </a:defRPr>
            </a:lvl1pPr>
          </a:lstStyle>
          <a:p>
            <a:r>
              <a:rPr lang="en-US" dirty="0"/>
              <a:t>Key points slide title goes here</a:t>
            </a:r>
          </a:p>
        </p:txBody>
      </p:sp>
      <p:sp>
        <p:nvSpPr>
          <p:cNvPr id="24" name="Text Placeholder 10">
            <a:extLst>
              <a:ext uri="{FF2B5EF4-FFF2-40B4-BE49-F238E27FC236}">
                <a16:creationId xmlns:a16="http://schemas.microsoft.com/office/drawing/2014/main" id="{89CEEFC4-E632-0C47-82E0-2C5813B7444F}"/>
              </a:ext>
            </a:extLst>
          </p:cNvPr>
          <p:cNvSpPr>
            <a:spLocks noGrp="1"/>
          </p:cNvSpPr>
          <p:nvPr>
            <p:ph type="body" sz="quarter" idx="42" hasCustomPrompt="1"/>
          </p:nvPr>
        </p:nvSpPr>
        <p:spPr>
          <a:xfrm>
            <a:off x="4800430" y="1939749"/>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25" name="Text Placeholder 16">
            <a:extLst>
              <a:ext uri="{FF2B5EF4-FFF2-40B4-BE49-F238E27FC236}">
                <a16:creationId xmlns:a16="http://schemas.microsoft.com/office/drawing/2014/main" id="{44C42422-B65F-2A49-91EA-03395B02E26A}"/>
              </a:ext>
            </a:extLst>
          </p:cNvPr>
          <p:cNvSpPr>
            <a:spLocks noGrp="1"/>
          </p:cNvSpPr>
          <p:nvPr>
            <p:ph type="body" sz="quarter" idx="48" hasCustomPrompt="1"/>
          </p:nvPr>
        </p:nvSpPr>
        <p:spPr>
          <a:xfrm>
            <a:off x="1051025" y="2181017"/>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 Section copy goes here</a:t>
            </a:r>
          </a:p>
        </p:txBody>
      </p:sp>
      <p:sp>
        <p:nvSpPr>
          <p:cNvPr id="26" name="Text Placeholder 10">
            <a:extLst>
              <a:ext uri="{FF2B5EF4-FFF2-40B4-BE49-F238E27FC236}">
                <a16:creationId xmlns:a16="http://schemas.microsoft.com/office/drawing/2014/main" id="{0CFA3844-BDB7-B541-A76D-80EFB01E820E}"/>
              </a:ext>
            </a:extLst>
          </p:cNvPr>
          <p:cNvSpPr>
            <a:spLocks noGrp="1"/>
          </p:cNvSpPr>
          <p:nvPr>
            <p:ph type="body" sz="quarter" idx="49" hasCustomPrompt="1"/>
          </p:nvPr>
        </p:nvSpPr>
        <p:spPr>
          <a:xfrm>
            <a:off x="4800430" y="4273861"/>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27" name="Text Placeholder 16">
            <a:extLst>
              <a:ext uri="{FF2B5EF4-FFF2-40B4-BE49-F238E27FC236}">
                <a16:creationId xmlns:a16="http://schemas.microsoft.com/office/drawing/2014/main" id="{E2C14A03-DF73-0543-A8E6-EACCFF5945A8}"/>
              </a:ext>
            </a:extLst>
          </p:cNvPr>
          <p:cNvSpPr>
            <a:spLocks noGrp="1"/>
          </p:cNvSpPr>
          <p:nvPr>
            <p:ph type="body" sz="quarter" idx="50" hasCustomPrompt="1"/>
          </p:nvPr>
        </p:nvSpPr>
        <p:spPr>
          <a:xfrm>
            <a:off x="1051025" y="4515129"/>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 Section copy goes here</a:t>
            </a:r>
          </a:p>
        </p:txBody>
      </p:sp>
      <p:sp>
        <p:nvSpPr>
          <p:cNvPr id="13" name="Rectangle 12">
            <a:extLst>
              <a:ext uri="{FF2B5EF4-FFF2-40B4-BE49-F238E27FC236}">
                <a16:creationId xmlns:a16="http://schemas.microsoft.com/office/drawing/2014/main" id="{62389438-9697-864D-A364-0ED90089F4F0}"/>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5A1D660-343C-4342-BB3F-0C1001CCB4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606386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ey Points (3)">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0EA40D-BAB1-6F41-9460-2533259E65B0}"/>
              </a:ext>
            </a:extLst>
          </p:cNvPr>
          <p:cNvSpPr/>
          <p:nvPr userDrawn="1"/>
        </p:nvSpPr>
        <p:spPr>
          <a:xfrm>
            <a:off x="4588777" y="4449851"/>
            <a:ext cx="6755935"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499F15-5229-E04E-918D-F0E21D0579CF}"/>
              </a:ext>
            </a:extLst>
          </p:cNvPr>
          <p:cNvSpPr/>
          <p:nvPr userDrawn="1"/>
        </p:nvSpPr>
        <p:spPr>
          <a:xfrm>
            <a:off x="4588777" y="2884289"/>
            <a:ext cx="6755935"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47E084C-5CB2-5E46-8375-7B4DCFB8E68D}"/>
              </a:ext>
            </a:extLst>
          </p:cNvPr>
          <p:cNvSpPr/>
          <p:nvPr userDrawn="1"/>
        </p:nvSpPr>
        <p:spPr>
          <a:xfrm>
            <a:off x="4588777" y="1332579"/>
            <a:ext cx="6755935"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57705B-1E0D-CC49-8B13-2A7BEC1F35B5}"/>
              </a:ext>
            </a:extLst>
          </p:cNvPr>
          <p:cNvSpPr/>
          <p:nvPr userDrawn="1"/>
        </p:nvSpPr>
        <p:spPr>
          <a:xfrm>
            <a:off x="847288" y="4449851"/>
            <a:ext cx="3766657"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60" name="Rectangle 59">
            <a:extLst>
              <a:ext uri="{FF2B5EF4-FFF2-40B4-BE49-F238E27FC236}">
                <a16:creationId xmlns:a16="http://schemas.microsoft.com/office/drawing/2014/main" id="{623B95AC-534D-4943-8622-FB504BC4772A}"/>
              </a:ext>
            </a:extLst>
          </p:cNvPr>
          <p:cNvSpPr/>
          <p:nvPr userDrawn="1"/>
        </p:nvSpPr>
        <p:spPr>
          <a:xfrm>
            <a:off x="847288" y="2884289"/>
            <a:ext cx="3766657"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68" name="Rectangle 67">
            <a:extLst>
              <a:ext uri="{FF2B5EF4-FFF2-40B4-BE49-F238E27FC236}">
                <a16:creationId xmlns:a16="http://schemas.microsoft.com/office/drawing/2014/main" id="{BC9632BB-5033-8F4C-BFC5-7A153E5D5ED4}"/>
              </a:ext>
            </a:extLst>
          </p:cNvPr>
          <p:cNvSpPr/>
          <p:nvPr userDrawn="1"/>
        </p:nvSpPr>
        <p:spPr>
          <a:xfrm>
            <a:off x="847288" y="1332579"/>
            <a:ext cx="3766657"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17" name="TextBox 16">
            <a:extLst>
              <a:ext uri="{FF2B5EF4-FFF2-40B4-BE49-F238E27FC236}">
                <a16:creationId xmlns:a16="http://schemas.microsoft.com/office/drawing/2014/main" id="{C4B0DEAC-5ECD-47CE-BB96-6DFA4808C160}"/>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6" name="Title 3">
            <a:extLst>
              <a:ext uri="{FF2B5EF4-FFF2-40B4-BE49-F238E27FC236}">
                <a16:creationId xmlns:a16="http://schemas.microsoft.com/office/drawing/2014/main" id="{F8837895-8681-9243-93F3-3648F51140C2}"/>
              </a:ext>
            </a:extLst>
          </p:cNvPr>
          <p:cNvSpPr>
            <a:spLocks noGrp="1"/>
          </p:cNvSpPr>
          <p:nvPr>
            <p:ph type="title" hasCustomPrompt="1"/>
          </p:nvPr>
        </p:nvSpPr>
        <p:spPr>
          <a:xfrm>
            <a:off x="714275" y="591726"/>
            <a:ext cx="10782300" cy="744383"/>
          </a:xfrm>
        </p:spPr>
        <p:txBody>
          <a:bodyPr anchor="t" anchorCtr="0">
            <a:normAutofit/>
          </a:bodyPr>
          <a:lstStyle>
            <a:lvl1pPr>
              <a:lnSpc>
                <a:spcPts val="2800"/>
              </a:lnSpc>
              <a:defRPr sz="3200" spc="-150" baseline="0">
                <a:solidFill>
                  <a:srgbClr val="383838"/>
                </a:solidFill>
              </a:defRPr>
            </a:lvl1pPr>
          </a:lstStyle>
          <a:p>
            <a:r>
              <a:rPr lang="en-US" dirty="0"/>
              <a:t>Key points slide title goes here</a:t>
            </a:r>
          </a:p>
        </p:txBody>
      </p:sp>
      <p:sp>
        <p:nvSpPr>
          <p:cNvPr id="25" name="Text Placeholder 10">
            <a:extLst>
              <a:ext uri="{FF2B5EF4-FFF2-40B4-BE49-F238E27FC236}">
                <a16:creationId xmlns:a16="http://schemas.microsoft.com/office/drawing/2014/main" id="{BF58C67C-7195-2943-A4AD-8069C482F7FC}"/>
              </a:ext>
            </a:extLst>
          </p:cNvPr>
          <p:cNvSpPr>
            <a:spLocks noGrp="1"/>
          </p:cNvSpPr>
          <p:nvPr>
            <p:ph type="body" sz="quarter" idx="42" hasCustomPrompt="1"/>
          </p:nvPr>
        </p:nvSpPr>
        <p:spPr>
          <a:xfrm>
            <a:off x="4800430" y="1499741"/>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26" name="Text Placeholder 16">
            <a:extLst>
              <a:ext uri="{FF2B5EF4-FFF2-40B4-BE49-F238E27FC236}">
                <a16:creationId xmlns:a16="http://schemas.microsoft.com/office/drawing/2014/main" id="{F779249D-383F-6440-814B-443AA3BB8F8C}"/>
              </a:ext>
            </a:extLst>
          </p:cNvPr>
          <p:cNvSpPr>
            <a:spLocks noGrp="1"/>
          </p:cNvSpPr>
          <p:nvPr>
            <p:ph type="body" sz="quarter" idx="48" hasCustomPrompt="1"/>
          </p:nvPr>
        </p:nvSpPr>
        <p:spPr>
          <a:xfrm>
            <a:off x="1051025" y="1748077"/>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 Section copy goes here</a:t>
            </a:r>
          </a:p>
        </p:txBody>
      </p:sp>
      <p:sp>
        <p:nvSpPr>
          <p:cNvPr id="27" name="Text Placeholder 10">
            <a:extLst>
              <a:ext uri="{FF2B5EF4-FFF2-40B4-BE49-F238E27FC236}">
                <a16:creationId xmlns:a16="http://schemas.microsoft.com/office/drawing/2014/main" id="{5681694B-684F-2D4F-B902-212F05AD1A2E}"/>
              </a:ext>
            </a:extLst>
          </p:cNvPr>
          <p:cNvSpPr>
            <a:spLocks noGrp="1"/>
          </p:cNvSpPr>
          <p:nvPr>
            <p:ph type="body" sz="quarter" idx="49" hasCustomPrompt="1"/>
          </p:nvPr>
        </p:nvSpPr>
        <p:spPr>
          <a:xfrm>
            <a:off x="4800430" y="3095307"/>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28" name="Text Placeholder 16">
            <a:extLst>
              <a:ext uri="{FF2B5EF4-FFF2-40B4-BE49-F238E27FC236}">
                <a16:creationId xmlns:a16="http://schemas.microsoft.com/office/drawing/2014/main" id="{EEB9AC22-B574-6A49-86D8-61491B205C6B}"/>
              </a:ext>
            </a:extLst>
          </p:cNvPr>
          <p:cNvSpPr>
            <a:spLocks noGrp="1"/>
          </p:cNvSpPr>
          <p:nvPr>
            <p:ph type="body" sz="quarter" idx="50" hasCustomPrompt="1"/>
          </p:nvPr>
        </p:nvSpPr>
        <p:spPr>
          <a:xfrm>
            <a:off x="1051025" y="3343643"/>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 Section copy goes here</a:t>
            </a:r>
          </a:p>
        </p:txBody>
      </p:sp>
      <p:sp>
        <p:nvSpPr>
          <p:cNvPr id="29" name="Text Placeholder 10">
            <a:extLst>
              <a:ext uri="{FF2B5EF4-FFF2-40B4-BE49-F238E27FC236}">
                <a16:creationId xmlns:a16="http://schemas.microsoft.com/office/drawing/2014/main" id="{85C266F5-76C5-A245-8979-7EF8F7C558AA}"/>
              </a:ext>
            </a:extLst>
          </p:cNvPr>
          <p:cNvSpPr>
            <a:spLocks noGrp="1"/>
          </p:cNvSpPr>
          <p:nvPr>
            <p:ph type="body" sz="quarter" idx="51" hasCustomPrompt="1"/>
          </p:nvPr>
        </p:nvSpPr>
        <p:spPr>
          <a:xfrm>
            <a:off x="4800430" y="4653501"/>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30" name="Text Placeholder 16">
            <a:extLst>
              <a:ext uri="{FF2B5EF4-FFF2-40B4-BE49-F238E27FC236}">
                <a16:creationId xmlns:a16="http://schemas.microsoft.com/office/drawing/2014/main" id="{D72F3E54-9264-5741-A5F0-B0071F100CF5}"/>
              </a:ext>
            </a:extLst>
          </p:cNvPr>
          <p:cNvSpPr>
            <a:spLocks noGrp="1"/>
          </p:cNvSpPr>
          <p:nvPr>
            <p:ph type="body" sz="quarter" idx="52" hasCustomPrompt="1"/>
          </p:nvPr>
        </p:nvSpPr>
        <p:spPr>
          <a:xfrm>
            <a:off x="1051025" y="4901837"/>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 Section copy goes here</a:t>
            </a:r>
          </a:p>
        </p:txBody>
      </p:sp>
      <p:sp>
        <p:nvSpPr>
          <p:cNvPr id="18" name="Rectangle 17">
            <a:extLst>
              <a:ext uri="{FF2B5EF4-FFF2-40B4-BE49-F238E27FC236}">
                <a16:creationId xmlns:a16="http://schemas.microsoft.com/office/drawing/2014/main" id="{E7508672-548A-4246-8466-9DC2340D1110}"/>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2C6ADA-927E-5F4F-9A37-F3ED50D98F3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5266611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Points (4)">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77C976A-6FC4-4641-8128-48786E870C73}"/>
              </a:ext>
            </a:extLst>
          </p:cNvPr>
          <p:cNvSpPr/>
          <p:nvPr userDrawn="1"/>
        </p:nvSpPr>
        <p:spPr>
          <a:xfrm>
            <a:off x="4588777" y="1323727"/>
            <a:ext cx="6755935" cy="97858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E58C53-5843-6647-BCA0-E073FBB29397}"/>
              </a:ext>
            </a:extLst>
          </p:cNvPr>
          <p:cNvSpPr/>
          <p:nvPr userDrawn="1"/>
        </p:nvSpPr>
        <p:spPr>
          <a:xfrm>
            <a:off x="847288" y="1323727"/>
            <a:ext cx="3766657" cy="978584"/>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33" name="TextBox 32">
            <a:extLst>
              <a:ext uri="{FF2B5EF4-FFF2-40B4-BE49-F238E27FC236}">
                <a16:creationId xmlns:a16="http://schemas.microsoft.com/office/drawing/2014/main" id="{9928942C-F83D-49A9-A487-DB1D80C29793}"/>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32" name="Title 3">
            <a:extLst>
              <a:ext uri="{FF2B5EF4-FFF2-40B4-BE49-F238E27FC236}">
                <a16:creationId xmlns:a16="http://schemas.microsoft.com/office/drawing/2014/main" id="{A410FB18-2370-F84E-B1DA-0EA26335D761}"/>
              </a:ext>
            </a:extLst>
          </p:cNvPr>
          <p:cNvSpPr>
            <a:spLocks noGrp="1"/>
          </p:cNvSpPr>
          <p:nvPr>
            <p:ph type="title" hasCustomPrompt="1"/>
          </p:nvPr>
        </p:nvSpPr>
        <p:spPr>
          <a:xfrm>
            <a:off x="714275" y="591726"/>
            <a:ext cx="10782300" cy="744383"/>
          </a:xfrm>
        </p:spPr>
        <p:txBody>
          <a:bodyPr anchor="t" anchorCtr="0">
            <a:normAutofit/>
          </a:bodyPr>
          <a:lstStyle>
            <a:lvl1pPr>
              <a:lnSpc>
                <a:spcPts val="2800"/>
              </a:lnSpc>
              <a:defRPr sz="3200" spc="-150" baseline="0">
                <a:solidFill>
                  <a:srgbClr val="383838"/>
                </a:solidFill>
              </a:defRPr>
            </a:lvl1pPr>
          </a:lstStyle>
          <a:p>
            <a:r>
              <a:rPr lang="en-US" dirty="0"/>
              <a:t>Key points slide title goes here</a:t>
            </a:r>
          </a:p>
        </p:txBody>
      </p:sp>
      <p:sp>
        <p:nvSpPr>
          <p:cNvPr id="35" name="Text Placeholder 10">
            <a:extLst>
              <a:ext uri="{FF2B5EF4-FFF2-40B4-BE49-F238E27FC236}">
                <a16:creationId xmlns:a16="http://schemas.microsoft.com/office/drawing/2014/main" id="{74AC7070-6276-F044-84C1-9D9A41740252}"/>
              </a:ext>
            </a:extLst>
          </p:cNvPr>
          <p:cNvSpPr>
            <a:spLocks noGrp="1"/>
          </p:cNvSpPr>
          <p:nvPr>
            <p:ph type="body" sz="quarter" idx="42" hasCustomPrompt="1"/>
          </p:nvPr>
        </p:nvSpPr>
        <p:spPr>
          <a:xfrm>
            <a:off x="4800430" y="1336109"/>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36" name="Text Placeholder 16">
            <a:extLst>
              <a:ext uri="{FF2B5EF4-FFF2-40B4-BE49-F238E27FC236}">
                <a16:creationId xmlns:a16="http://schemas.microsoft.com/office/drawing/2014/main" id="{FF796805-4F8F-EC4F-9B10-C786BDD7C354}"/>
              </a:ext>
            </a:extLst>
          </p:cNvPr>
          <p:cNvSpPr>
            <a:spLocks noGrp="1"/>
          </p:cNvSpPr>
          <p:nvPr>
            <p:ph type="body" sz="quarter" idx="48" hasCustomPrompt="1"/>
          </p:nvPr>
        </p:nvSpPr>
        <p:spPr>
          <a:xfrm>
            <a:off x="1051025" y="1584445"/>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 Section copy goes here</a:t>
            </a:r>
          </a:p>
        </p:txBody>
      </p:sp>
      <p:sp>
        <p:nvSpPr>
          <p:cNvPr id="41" name="Rectangle 40">
            <a:extLst>
              <a:ext uri="{FF2B5EF4-FFF2-40B4-BE49-F238E27FC236}">
                <a16:creationId xmlns:a16="http://schemas.microsoft.com/office/drawing/2014/main" id="{C0211110-DED5-6343-8699-99DE250B1358}"/>
              </a:ext>
            </a:extLst>
          </p:cNvPr>
          <p:cNvSpPr/>
          <p:nvPr userDrawn="1"/>
        </p:nvSpPr>
        <p:spPr>
          <a:xfrm>
            <a:off x="4588777" y="2488384"/>
            <a:ext cx="6755935" cy="97858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195CD6D-C8B4-2241-A9A5-11AF91066068}"/>
              </a:ext>
            </a:extLst>
          </p:cNvPr>
          <p:cNvSpPr/>
          <p:nvPr userDrawn="1"/>
        </p:nvSpPr>
        <p:spPr>
          <a:xfrm>
            <a:off x="847288" y="2488384"/>
            <a:ext cx="3766657" cy="978584"/>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43" name="Text Placeholder 10">
            <a:extLst>
              <a:ext uri="{FF2B5EF4-FFF2-40B4-BE49-F238E27FC236}">
                <a16:creationId xmlns:a16="http://schemas.microsoft.com/office/drawing/2014/main" id="{C372FABA-5F89-AA4F-8278-BCE2EC6487CE}"/>
              </a:ext>
            </a:extLst>
          </p:cNvPr>
          <p:cNvSpPr>
            <a:spLocks noGrp="1"/>
          </p:cNvSpPr>
          <p:nvPr>
            <p:ph type="body" sz="quarter" idx="49" hasCustomPrompt="1"/>
          </p:nvPr>
        </p:nvSpPr>
        <p:spPr>
          <a:xfrm>
            <a:off x="4800430" y="2500766"/>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44" name="Text Placeholder 16">
            <a:extLst>
              <a:ext uri="{FF2B5EF4-FFF2-40B4-BE49-F238E27FC236}">
                <a16:creationId xmlns:a16="http://schemas.microsoft.com/office/drawing/2014/main" id="{F8180AF9-2712-4849-8EA5-01C791C45CF7}"/>
              </a:ext>
            </a:extLst>
          </p:cNvPr>
          <p:cNvSpPr>
            <a:spLocks noGrp="1"/>
          </p:cNvSpPr>
          <p:nvPr>
            <p:ph type="body" sz="quarter" idx="50" hasCustomPrompt="1"/>
          </p:nvPr>
        </p:nvSpPr>
        <p:spPr>
          <a:xfrm>
            <a:off x="1051025" y="2749102"/>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 Section copy goes here</a:t>
            </a:r>
          </a:p>
        </p:txBody>
      </p:sp>
      <p:sp>
        <p:nvSpPr>
          <p:cNvPr id="53" name="Rectangle 52">
            <a:extLst>
              <a:ext uri="{FF2B5EF4-FFF2-40B4-BE49-F238E27FC236}">
                <a16:creationId xmlns:a16="http://schemas.microsoft.com/office/drawing/2014/main" id="{BBCB8999-E532-F046-A5B7-F3AF8E7DC74F}"/>
              </a:ext>
            </a:extLst>
          </p:cNvPr>
          <p:cNvSpPr/>
          <p:nvPr userDrawn="1"/>
        </p:nvSpPr>
        <p:spPr>
          <a:xfrm>
            <a:off x="4588777" y="3681917"/>
            <a:ext cx="6755935" cy="97858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F7C6C60-1452-2245-8546-F27FC3D4D5F4}"/>
              </a:ext>
            </a:extLst>
          </p:cNvPr>
          <p:cNvSpPr/>
          <p:nvPr userDrawn="1"/>
        </p:nvSpPr>
        <p:spPr>
          <a:xfrm>
            <a:off x="847288" y="3681917"/>
            <a:ext cx="3766657" cy="978584"/>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55" name="Text Placeholder 10">
            <a:extLst>
              <a:ext uri="{FF2B5EF4-FFF2-40B4-BE49-F238E27FC236}">
                <a16:creationId xmlns:a16="http://schemas.microsoft.com/office/drawing/2014/main" id="{94E31DFB-4577-9B4B-8233-279929758BBF}"/>
              </a:ext>
            </a:extLst>
          </p:cNvPr>
          <p:cNvSpPr>
            <a:spLocks noGrp="1"/>
          </p:cNvSpPr>
          <p:nvPr>
            <p:ph type="body" sz="quarter" idx="51" hasCustomPrompt="1"/>
          </p:nvPr>
        </p:nvSpPr>
        <p:spPr>
          <a:xfrm>
            <a:off x="4800430" y="3694299"/>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56" name="Text Placeholder 16">
            <a:extLst>
              <a:ext uri="{FF2B5EF4-FFF2-40B4-BE49-F238E27FC236}">
                <a16:creationId xmlns:a16="http://schemas.microsoft.com/office/drawing/2014/main" id="{21D3CECF-2F77-4346-95C6-C56A2A068D93}"/>
              </a:ext>
            </a:extLst>
          </p:cNvPr>
          <p:cNvSpPr>
            <a:spLocks noGrp="1"/>
          </p:cNvSpPr>
          <p:nvPr>
            <p:ph type="body" sz="quarter" idx="52" hasCustomPrompt="1"/>
          </p:nvPr>
        </p:nvSpPr>
        <p:spPr>
          <a:xfrm>
            <a:off x="1051025" y="3942635"/>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 Section copy goes here</a:t>
            </a:r>
          </a:p>
        </p:txBody>
      </p:sp>
      <p:sp>
        <p:nvSpPr>
          <p:cNvPr id="57" name="Rectangle 56">
            <a:extLst>
              <a:ext uri="{FF2B5EF4-FFF2-40B4-BE49-F238E27FC236}">
                <a16:creationId xmlns:a16="http://schemas.microsoft.com/office/drawing/2014/main" id="{6FE5F163-AF82-A242-B0EB-05F7C96EE920}"/>
              </a:ext>
            </a:extLst>
          </p:cNvPr>
          <p:cNvSpPr/>
          <p:nvPr userDrawn="1"/>
        </p:nvSpPr>
        <p:spPr>
          <a:xfrm>
            <a:off x="4588777" y="4846574"/>
            <a:ext cx="6755935" cy="97858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8C3EED0-9A5D-E046-A814-FA5BFF496BCD}"/>
              </a:ext>
            </a:extLst>
          </p:cNvPr>
          <p:cNvSpPr/>
          <p:nvPr userDrawn="1"/>
        </p:nvSpPr>
        <p:spPr>
          <a:xfrm>
            <a:off x="847288" y="4846574"/>
            <a:ext cx="3766657" cy="978584"/>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3838"/>
              </a:solidFill>
            </a:endParaRPr>
          </a:p>
        </p:txBody>
      </p:sp>
      <p:sp>
        <p:nvSpPr>
          <p:cNvPr id="59" name="Text Placeholder 10">
            <a:extLst>
              <a:ext uri="{FF2B5EF4-FFF2-40B4-BE49-F238E27FC236}">
                <a16:creationId xmlns:a16="http://schemas.microsoft.com/office/drawing/2014/main" id="{101F5136-1426-2945-A350-F30CD3174B18}"/>
              </a:ext>
            </a:extLst>
          </p:cNvPr>
          <p:cNvSpPr>
            <a:spLocks noGrp="1"/>
          </p:cNvSpPr>
          <p:nvPr>
            <p:ph type="body" sz="quarter" idx="53" hasCustomPrompt="1"/>
          </p:nvPr>
        </p:nvSpPr>
        <p:spPr>
          <a:xfrm>
            <a:off x="4800430" y="4858956"/>
            <a:ext cx="6320007" cy="966202"/>
          </a:xfrm>
        </p:spPr>
        <p:txBody>
          <a:bodyPr anchor="ctr" anchorCtr="0">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a:p>
            <a:pPr lvl="0"/>
            <a:r>
              <a:rPr lang="en-US" dirty="0"/>
              <a:t>Body copy goes here body copy goes here body copy goes here</a:t>
            </a:r>
          </a:p>
        </p:txBody>
      </p:sp>
      <p:sp>
        <p:nvSpPr>
          <p:cNvPr id="60" name="Text Placeholder 16">
            <a:extLst>
              <a:ext uri="{FF2B5EF4-FFF2-40B4-BE49-F238E27FC236}">
                <a16:creationId xmlns:a16="http://schemas.microsoft.com/office/drawing/2014/main" id="{F4320203-768F-FC4E-8FD6-6A7EA624533F}"/>
              </a:ext>
            </a:extLst>
          </p:cNvPr>
          <p:cNvSpPr>
            <a:spLocks noGrp="1"/>
          </p:cNvSpPr>
          <p:nvPr>
            <p:ph type="body" sz="quarter" idx="54" hasCustomPrompt="1"/>
          </p:nvPr>
        </p:nvSpPr>
        <p:spPr>
          <a:xfrm>
            <a:off x="1051025" y="5107292"/>
            <a:ext cx="3295650" cy="483666"/>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04: Section copy goes here</a:t>
            </a:r>
          </a:p>
        </p:txBody>
      </p:sp>
      <p:sp>
        <p:nvSpPr>
          <p:cNvPr id="20" name="Rectangle 19">
            <a:extLst>
              <a:ext uri="{FF2B5EF4-FFF2-40B4-BE49-F238E27FC236}">
                <a16:creationId xmlns:a16="http://schemas.microsoft.com/office/drawing/2014/main" id="{8EA84580-E15B-E449-9F62-C381D5A81AF6}"/>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9FF58D5-D2BD-244A-A6CD-A7E5984DD30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460773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ey Points (5)">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F6DCD17-445C-384C-9212-30B36B0E1EC2}"/>
              </a:ext>
            </a:extLst>
          </p:cNvPr>
          <p:cNvSpPr/>
          <p:nvPr userDrawn="1"/>
        </p:nvSpPr>
        <p:spPr>
          <a:xfrm>
            <a:off x="4588777" y="6971379"/>
            <a:ext cx="6755935"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2EBB944-F71E-4109-A478-DA8529C489D6}"/>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25" name="Title 3">
            <a:extLst>
              <a:ext uri="{FF2B5EF4-FFF2-40B4-BE49-F238E27FC236}">
                <a16:creationId xmlns:a16="http://schemas.microsoft.com/office/drawing/2014/main" id="{81E8BC07-0555-DB46-AFC2-14CBAD0506C2}"/>
              </a:ext>
            </a:extLst>
          </p:cNvPr>
          <p:cNvSpPr>
            <a:spLocks noGrp="1"/>
          </p:cNvSpPr>
          <p:nvPr>
            <p:ph type="title" hasCustomPrompt="1"/>
          </p:nvPr>
        </p:nvSpPr>
        <p:spPr>
          <a:xfrm>
            <a:off x="714275" y="591726"/>
            <a:ext cx="10782300" cy="744383"/>
          </a:xfrm>
        </p:spPr>
        <p:txBody>
          <a:bodyPr anchor="t" anchorCtr="0">
            <a:normAutofit/>
          </a:bodyPr>
          <a:lstStyle>
            <a:lvl1pPr>
              <a:lnSpc>
                <a:spcPts val="2800"/>
              </a:lnSpc>
              <a:defRPr sz="3200" spc="-150" baseline="0">
                <a:solidFill>
                  <a:srgbClr val="383838"/>
                </a:solidFill>
              </a:defRPr>
            </a:lvl1pPr>
          </a:lstStyle>
          <a:p>
            <a:r>
              <a:rPr lang="en-US" dirty="0"/>
              <a:t>Key points slide title goes here</a:t>
            </a:r>
          </a:p>
        </p:txBody>
      </p:sp>
      <p:sp>
        <p:nvSpPr>
          <p:cNvPr id="30" name="Rectangle 29">
            <a:extLst>
              <a:ext uri="{FF2B5EF4-FFF2-40B4-BE49-F238E27FC236}">
                <a16:creationId xmlns:a16="http://schemas.microsoft.com/office/drawing/2014/main" id="{11001D01-F0E2-AE40-BD31-5275A89F5F54}"/>
              </a:ext>
            </a:extLst>
          </p:cNvPr>
          <p:cNvSpPr/>
          <p:nvPr userDrawn="1"/>
        </p:nvSpPr>
        <p:spPr>
          <a:xfrm>
            <a:off x="2810777" y="4449851"/>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D0DB6E-8712-7042-9722-188431B71023}"/>
              </a:ext>
            </a:extLst>
          </p:cNvPr>
          <p:cNvSpPr/>
          <p:nvPr userDrawn="1"/>
        </p:nvSpPr>
        <p:spPr>
          <a:xfrm>
            <a:off x="2810777" y="288428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ABB77E-430E-A240-8AC4-9C90449B6C66}"/>
              </a:ext>
            </a:extLst>
          </p:cNvPr>
          <p:cNvSpPr/>
          <p:nvPr userDrawn="1"/>
        </p:nvSpPr>
        <p:spPr>
          <a:xfrm>
            <a:off x="2810777" y="133257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C8954C-C6A2-AA4F-BFF7-D3384A348661}"/>
              </a:ext>
            </a:extLst>
          </p:cNvPr>
          <p:cNvSpPr/>
          <p:nvPr userDrawn="1"/>
        </p:nvSpPr>
        <p:spPr>
          <a:xfrm>
            <a:off x="8157477" y="288428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70B746-F6C4-7A42-9BD2-B589494542B9}"/>
              </a:ext>
            </a:extLst>
          </p:cNvPr>
          <p:cNvSpPr/>
          <p:nvPr userDrawn="1"/>
        </p:nvSpPr>
        <p:spPr>
          <a:xfrm>
            <a:off x="8157477" y="133257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21E4275-A185-5443-BA32-5CE602C3B55E}"/>
              </a:ext>
            </a:extLst>
          </p:cNvPr>
          <p:cNvSpPr/>
          <p:nvPr userDrawn="1"/>
        </p:nvSpPr>
        <p:spPr>
          <a:xfrm>
            <a:off x="847288" y="4449851"/>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7" name="Rectangle 36">
            <a:extLst>
              <a:ext uri="{FF2B5EF4-FFF2-40B4-BE49-F238E27FC236}">
                <a16:creationId xmlns:a16="http://schemas.microsoft.com/office/drawing/2014/main" id="{7750528D-0430-D843-950C-E0A83C76F2F2}"/>
              </a:ext>
            </a:extLst>
          </p:cNvPr>
          <p:cNvSpPr/>
          <p:nvPr userDrawn="1"/>
        </p:nvSpPr>
        <p:spPr>
          <a:xfrm>
            <a:off x="847288" y="288428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8" name="Rectangle 37">
            <a:extLst>
              <a:ext uri="{FF2B5EF4-FFF2-40B4-BE49-F238E27FC236}">
                <a16:creationId xmlns:a16="http://schemas.microsoft.com/office/drawing/2014/main" id="{F5245B31-35D1-5543-9FF5-A76869470DAC}"/>
              </a:ext>
            </a:extLst>
          </p:cNvPr>
          <p:cNvSpPr/>
          <p:nvPr userDrawn="1"/>
        </p:nvSpPr>
        <p:spPr>
          <a:xfrm>
            <a:off x="847288" y="133257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D2A26"/>
              </a:solidFill>
            </a:endParaRPr>
          </a:p>
        </p:txBody>
      </p:sp>
      <p:sp>
        <p:nvSpPr>
          <p:cNvPr id="40" name="Rectangle 39">
            <a:extLst>
              <a:ext uri="{FF2B5EF4-FFF2-40B4-BE49-F238E27FC236}">
                <a16:creationId xmlns:a16="http://schemas.microsoft.com/office/drawing/2014/main" id="{98E3BA1C-AB0B-5D44-8D73-BFB7A0A08FE3}"/>
              </a:ext>
            </a:extLst>
          </p:cNvPr>
          <p:cNvSpPr/>
          <p:nvPr userDrawn="1"/>
        </p:nvSpPr>
        <p:spPr>
          <a:xfrm>
            <a:off x="6193988" y="288428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41" name="Rectangle 40">
            <a:extLst>
              <a:ext uri="{FF2B5EF4-FFF2-40B4-BE49-F238E27FC236}">
                <a16:creationId xmlns:a16="http://schemas.microsoft.com/office/drawing/2014/main" id="{7484219C-AE97-F047-A22D-0FB50A3BAD96}"/>
              </a:ext>
            </a:extLst>
          </p:cNvPr>
          <p:cNvSpPr/>
          <p:nvPr userDrawn="1"/>
        </p:nvSpPr>
        <p:spPr>
          <a:xfrm>
            <a:off x="6193988" y="133257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42" name="Text Placeholder 10">
            <a:extLst>
              <a:ext uri="{FF2B5EF4-FFF2-40B4-BE49-F238E27FC236}">
                <a16:creationId xmlns:a16="http://schemas.microsoft.com/office/drawing/2014/main" id="{C0ECB50E-C805-A643-9F76-4655D9880F7E}"/>
              </a:ext>
            </a:extLst>
          </p:cNvPr>
          <p:cNvSpPr>
            <a:spLocks noGrp="1"/>
          </p:cNvSpPr>
          <p:nvPr>
            <p:ph type="body" sz="quarter" idx="42" hasCustomPrompt="1"/>
          </p:nvPr>
        </p:nvSpPr>
        <p:spPr>
          <a:xfrm>
            <a:off x="3040394" y="1438770"/>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3" name="Text Placeholder 10">
            <a:extLst>
              <a:ext uri="{FF2B5EF4-FFF2-40B4-BE49-F238E27FC236}">
                <a16:creationId xmlns:a16="http://schemas.microsoft.com/office/drawing/2014/main" id="{F1F9BA2A-CD7D-3C49-AF2B-7D27C909151B}"/>
              </a:ext>
            </a:extLst>
          </p:cNvPr>
          <p:cNvSpPr>
            <a:spLocks noGrp="1"/>
          </p:cNvSpPr>
          <p:nvPr>
            <p:ph type="body" sz="quarter" idx="43" hasCustomPrompt="1"/>
          </p:nvPr>
        </p:nvSpPr>
        <p:spPr>
          <a:xfrm>
            <a:off x="3040394" y="2999346"/>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4" name="Text Placeholder 10">
            <a:extLst>
              <a:ext uri="{FF2B5EF4-FFF2-40B4-BE49-F238E27FC236}">
                <a16:creationId xmlns:a16="http://schemas.microsoft.com/office/drawing/2014/main" id="{E41CFF24-B73F-754E-BF54-1EA93C784D2F}"/>
              </a:ext>
            </a:extLst>
          </p:cNvPr>
          <p:cNvSpPr>
            <a:spLocks noGrp="1"/>
          </p:cNvSpPr>
          <p:nvPr>
            <p:ph type="body" sz="quarter" idx="44" hasCustomPrompt="1"/>
          </p:nvPr>
        </p:nvSpPr>
        <p:spPr>
          <a:xfrm>
            <a:off x="3040394" y="4572114"/>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5" name="Text Placeholder 10">
            <a:extLst>
              <a:ext uri="{FF2B5EF4-FFF2-40B4-BE49-F238E27FC236}">
                <a16:creationId xmlns:a16="http://schemas.microsoft.com/office/drawing/2014/main" id="{6B3C7A2F-F919-8B4B-9E00-F265C0F6BF65}"/>
              </a:ext>
            </a:extLst>
          </p:cNvPr>
          <p:cNvSpPr>
            <a:spLocks noGrp="1"/>
          </p:cNvSpPr>
          <p:nvPr>
            <p:ph type="body" sz="quarter" idx="45" hasCustomPrompt="1"/>
          </p:nvPr>
        </p:nvSpPr>
        <p:spPr>
          <a:xfrm>
            <a:off x="8380490" y="1438770"/>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6" name="Text Placeholder 10">
            <a:extLst>
              <a:ext uri="{FF2B5EF4-FFF2-40B4-BE49-F238E27FC236}">
                <a16:creationId xmlns:a16="http://schemas.microsoft.com/office/drawing/2014/main" id="{B3A4F9C9-2C6B-D64E-B326-F4CE9D023536}"/>
              </a:ext>
            </a:extLst>
          </p:cNvPr>
          <p:cNvSpPr>
            <a:spLocks noGrp="1"/>
          </p:cNvSpPr>
          <p:nvPr>
            <p:ph type="body" sz="quarter" idx="46" hasCustomPrompt="1"/>
          </p:nvPr>
        </p:nvSpPr>
        <p:spPr>
          <a:xfrm>
            <a:off x="8380490" y="2999346"/>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8" name="Text Placeholder 16">
            <a:extLst>
              <a:ext uri="{FF2B5EF4-FFF2-40B4-BE49-F238E27FC236}">
                <a16:creationId xmlns:a16="http://schemas.microsoft.com/office/drawing/2014/main" id="{F7C0A66F-BEEE-AD4C-8AE9-B6C2704D5C83}"/>
              </a:ext>
            </a:extLst>
          </p:cNvPr>
          <p:cNvSpPr>
            <a:spLocks noGrp="1"/>
          </p:cNvSpPr>
          <p:nvPr>
            <p:ph type="body" sz="quarter" idx="48" hasCustomPrompt="1"/>
          </p:nvPr>
        </p:nvSpPr>
        <p:spPr>
          <a:xfrm>
            <a:off x="1041400" y="1446834"/>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 Section copy goes here</a:t>
            </a:r>
          </a:p>
        </p:txBody>
      </p:sp>
      <p:sp>
        <p:nvSpPr>
          <p:cNvPr id="49" name="Text Placeholder 16">
            <a:extLst>
              <a:ext uri="{FF2B5EF4-FFF2-40B4-BE49-F238E27FC236}">
                <a16:creationId xmlns:a16="http://schemas.microsoft.com/office/drawing/2014/main" id="{D659C342-F636-6C4B-BBD5-924B1EA2032E}"/>
              </a:ext>
            </a:extLst>
          </p:cNvPr>
          <p:cNvSpPr>
            <a:spLocks noGrp="1"/>
          </p:cNvSpPr>
          <p:nvPr>
            <p:ph type="body" sz="quarter" idx="49" hasCustomPrompt="1"/>
          </p:nvPr>
        </p:nvSpPr>
        <p:spPr>
          <a:xfrm>
            <a:off x="1041400" y="2986267"/>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 Section copy goes here</a:t>
            </a:r>
          </a:p>
        </p:txBody>
      </p:sp>
      <p:sp>
        <p:nvSpPr>
          <p:cNvPr id="50" name="Text Placeholder 16">
            <a:extLst>
              <a:ext uri="{FF2B5EF4-FFF2-40B4-BE49-F238E27FC236}">
                <a16:creationId xmlns:a16="http://schemas.microsoft.com/office/drawing/2014/main" id="{49ED3318-F5EA-4D43-AA6D-A0BE8EEFB744}"/>
              </a:ext>
            </a:extLst>
          </p:cNvPr>
          <p:cNvSpPr>
            <a:spLocks noGrp="1"/>
          </p:cNvSpPr>
          <p:nvPr>
            <p:ph type="body" sz="quarter" idx="50" hasCustomPrompt="1"/>
          </p:nvPr>
        </p:nvSpPr>
        <p:spPr>
          <a:xfrm>
            <a:off x="1041400" y="4548849"/>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 Section copy goes here</a:t>
            </a:r>
          </a:p>
        </p:txBody>
      </p:sp>
      <p:sp>
        <p:nvSpPr>
          <p:cNvPr id="51" name="Text Placeholder 16">
            <a:extLst>
              <a:ext uri="{FF2B5EF4-FFF2-40B4-BE49-F238E27FC236}">
                <a16:creationId xmlns:a16="http://schemas.microsoft.com/office/drawing/2014/main" id="{7E531955-0FD4-264A-82AE-CBA08FE6E543}"/>
              </a:ext>
            </a:extLst>
          </p:cNvPr>
          <p:cNvSpPr>
            <a:spLocks noGrp="1"/>
          </p:cNvSpPr>
          <p:nvPr>
            <p:ph type="body" sz="quarter" idx="51" hasCustomPrompt="1"/>
          </p:nvPr>
        </p:nvSpPr>
        <p:spPr>
          <a:xfrm>
            <a:off x="6388904" y="1446834"/>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04: Section copy goes here</a:t>
            </a:r>
          </a:p>
        </p:txBody>
      </p:sp>
      <p:sp>
        <p:nvSpPr>
          <p:cNvPr id="52" name="Text Placeholder 16">
            <a:extLst>
              <a:ext uri="{FF2B5EF4-FFF2-40B4-BE49-F238E27FC236}">
                <a16:creationId xmlns:a16="http://schemas.microsoft.com/office/drawing/2014/main" id="{2BC8A303-A7C2-3D48-B5E9-F1343515348A}"/>
              </a:ext>
            </a:extLst>
          </p:cNvPr>
          <p:cNvSpPr>
            <a:spLocks noGrp="1"/>
          </p:cNvSpPr>
          <p:nvPr>
            <p:ph type="body" sz="quarter" idx="52" hasCustomPrompt="1"/>
          </p:nvPr>
        </p:nvSpPr>
        <p:spPr>
          <a:xfrm>
            <a:off x="6388904" y="2986267"/>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05: Section copy goes here</a:t>
            </a:r>
          </a:p>
        </p:txBody>
      </p:sp>
      <p:sp>
        <p:nvSpPr>
          <p:cNvPr id="27" name="Rectangle 26">
            <a:extLst>
              <a:ext uri="{FF2B5EF4-FFF2-40B4-BE49-F238E27FC236}">
                <a16:creationId xmlns:a16="http://schemas.microsoft.com/office/drawing/2014/main" id="{1F4CC70F-A4C5-AC40-A33D-FC35A674DD36}"/>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B6DB6A4-34BB-524D-B748-DC35D9DE79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487697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Key Points (6)">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0EA40D-BAB1-6F41-9460-2533259E65B0}"/>
              </a:ext>
            </a:extLst>
          </p:cNvPr>
          <p:cNvSpPr/>
          <p:nvPr userDrawn="1"/>
        </p:nvSpPr>
        <p:spPr>
          <a:xfrm>
            <a:off x="2810777" y="4449851"/>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499F15-5229-E04E-918D-F0E21D0579CF}"/>
              </a:ext>
            </a:extLst>
          </p:cNvPr>
          <p:cNvSpPr/>
          <p:nvPr userDrawn="1"/>
        </p:nvSpPr>
        <p:spPr>
          <a:xfrm>
            <a:off x="2810777" y="288428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47E084C-5CB2-5E46-8375-7B4DCFB8E68D}"/>
              </a:ext>
            </a:extLst>
          </p:cNvPr>
          <p:cNvSpPr/>
          <p:nvPr userDrawn="1"/>
        </p:nvSpPr>
        <p:spPr>
          <a:xfrm>
            <a:off x="2810777" y="133257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6DCD17-445C-384C-9212-30B36B0E1EC2}"/>
              </a:ext>
            </a:extLst>
          </p:cNvPr>
          <p:cNvSpPr/>
          <p:nvPr userDrawn="1"/>
        </p:nvSpPr>
        <p:spPr>
          <a:xfrm>
            <a:off x="4588777" y="6971379"/>
            <a:ext cx="6755935"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EC26FB3-CA4F-764E-A6E8-43EBDF16B374}"/>
              </a:ext>
            </a:extLst>
          </p:cNvPr>
          <p:cNvSpPr/>
          <p:nvPr userDrawn="1"/>
        </p:nvSpPr>
        <p:spPr>
          <a:xfrm>
            <a:off x="8157477" y="4449851"/>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BB8991D-3B82-A042-9A78-6261518C1E13}"/>
              </a:ext>
            </a:extLst>
          </p:cNvPr>
          <p:cNvSpPr/>
          <p:nvPr userDrawn="1"/>
        </p:nvSpPr>
        <p:spPr>
          <a:xfrm>
            <a:off x="8157477" y="288428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E09E335-887D-C041-8924-D83F2F7E6ED9}"/>
              </a:ext>
            </a:extLst>
          </p:cNvPr>
          <p:cNvSpPr/>
          <p:nvPr userDrawn="1"/>
        </p:nvSpPr>
        <p:spPr>
          <a:xfrm>
            <a:off x="8157477" y="1332579"/>
            <a:ext cx="3183623" cy="138422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3">
            <a:extLst>
              <a:ext uri="{FF2B5EF4-FFF2-40B4-BE49-F238E27FC236}">
                <a16:creationId xmlns:a16="http://schemas.microsoft.com/office/drawing/2014/main" id="{B11541A0-EF84-4E9C-8E83-7984D6E1FEE3}"/>
              </a:ext>
            </a:extLst>
          </p:cNvPr>
          <p:cNvSpPr>
            <a:spLocks noGrp="1"/>
          </p:cNvSpPr>
          <p:nvPr>
            <p:ph type="title" hasCustomPrompt="1"/>
          </p:nvPr>
        </p:nvSpPr>
        <p:spPr>
          <a:xfrm>
            <a:off x="714275" y="591726"/>
            <a:ext cx="10782300" cy="744383"/>
          </a:xfrm>
        </p:spPr>
        <p:txBody>
          <a:bodyPr anchor="t" anchorCtr="0">
            <a:normAutofit/>
          </a:bodyPr>
          <a:lstStyle>
            <a:lvl1pPr>
              <a:lnSpc>
                <a:spcPts val="2800"/>
              </a:lnSpc>
              <a:defRPr sz="3200" spc="-150" baseline="0">
                <a:solidFill>
                  <a:srgbClr val="383838"/>
                </a:solidFill>
              </a:defRPr>
            </a:lvl1pPr>
          </a:lstStyle>
          <a:p>
            <a:r>
              <a:rPr lang="en-US" dirty="0"/>
              <a:t>Key points slide title goes here</a:t>
            </a:r>
          </a:p>
        </p:txBody>
      </p:sp>
      <p:sp>
        <p:nvSpPr>
          <p:cNvPr id="14" name="Rectangle 13">
            <a:extLst>
              <a:ext uri="{FF2B5EF4-FFF2-40B4-BE49-F238E27FC236}">
                <a16:creationId xmlns:a16="http://schemas.microsoft.com/office/drawing/2014/main" id="{2657705B-1E0D-CC49-8B13-2A7BEC1F35B5}"/>
              </a:ext>
            </a:extLst>
          </p:cNvPr>
          <p:cNvSpPr/>
          <p:nvPr userDrawn="1"/>
        </p:nvSpPr>
        <p:spPr>
          <a:xfrm>
            <a:off x="847288" y="4449851"/>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60" name="Rectangle 59">
            <a:extLst>
              <a:ext uri="{FF2B5EF4-FFF2-40B4-BE49-F238E27FC236}">
                <a16:creationId xmlns:a16="http://schemas.microsoft.com/office/drawing/2014/main" id="{623B95AC-534D-4943-8622-FB504BC4772A}"/>
              </a:ext>
            </a:extLst>
          </p:cNvPr>
          <p:cNvSpPr/>
          <p:nvPr userDrawn="1"/>
        </p:nvSpPr>
        <p:spPr>
          <a:xfrm>
            <a:off x="847288" y="288428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68" name="Rectangle 67">
            <a:extLst>
              <a:ext uri="{FF2B5EF4-FFF2-40B4-BE49-F238E27FC236}">
                <a16:creationId xmlns:a16="http://schemas.microsoft.com/office/drawing/2014/main" id="{BC9632BB-5033-8F4C-BFC5-7A153E5D5ED4}"/>
              </a:ext>
            </a:extLst>
          </p:cNvPr>
          <p:cNvSpPr/>
          <p:nvPr userDrawn="1"/>
        </p:nvSpPr>
        <p:spPr>
          <a:xfrm>
            <a:off x="847288" y="133257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D2A26"/>
              </a:solidFill>
            </a:endParaRPr>
          </a:p>
        </p:txBody>
      </p:sp>
      <p:sp>
        <p:nvSpPr>
          <p:cNvPr id="76" name="Rectangle 75">
            <a:extLst>
              <a:ext uri="{FF2B5EF4-FFF2-40B4-BE49-F238E27FC236}">
                <a16:creationId xmlns:a16="http://schemas.microsoft.com/office/drawing/2014/main" id="{0F4D04C9-F9F7-E44F-896C-EE1BBA24B86F}"/>
              </a:ext>
            </a:extLst>
          </p:cNvPr>
          <p:cNvSpPr/>
          <p:nvPr userDrawn="1"/>
        </p:nvSpPr>
        <p:spPr>
          <a:xfrm>
            <a:off x="6193988" y="4449851"/>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79" name="Rectangle 78">
            <a:extLst>
              <a:ext uri="{FF2B5EF4-FFF2-40B4-BE49-F238E27FC236}">
                <a16:creationId xmlns:a16="http://schemas.microsoft.com/office/drawing/2014/main" id="{E61D372D-B6DA-BC45-A499-6DD0ABC5B613}"/>
              </a:ext>
            </a:extLst>
          </p:cNvPr>
          <p:cNvSpPr/>
          <p:nvPr userDrawn="1"/>
        </p:nvSpPr>
        <p:spPr>
          <a:xfrm>
            <a:off x="6193988" y="288428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82" name="Rectangle 81">
            <a:extLst>
              <a:ext uri="{FF2B5EF4-FFF2-40B4-BE49-F238E27FC236}">
                <a16:creationId xmlns:a16="http://schemas.microsoft.com/office/drawing/2014/main" id="{F691EEC3-B241-4045-97DE-0456D6972D98}"/>
              </a:ext>
            </a:extLst>
          </p:cNvPr>
          <p:cNvSpPr/>
          <p:nvPr userDrawn="1"/>
        </p:nvSpPr>
        <p:spPr>
          <a:xfrm>
            <a:off x="6193988" y="1332579"/>
            <a:ext cx="2061011" cy="1384225"/>
          </a:xfrm>
          <a:prstGeom prst="rect">
            <a:avLst/>
          </a:prstGeom>
          <a:solidFill>
            <a:srgbClr val="38383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0" name="TextBox 29">
            <a:extLst>
              <a:ext uri="{FF2B5EF4-FFF2-40B4-BE49-F238E27FC236}">
                <a16:creationId xmlns:a16="http://schemas.microsoft.com/office/drawing/2014/main" id="{EADF09EE-036B-4BD6-937A-4D98DC4763AB}"/>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1" name="Text Placeholder 10">
            <a:extLst>
              <a:ext uri="{FF2B5EF4-FFF2-40B4-BE49-F238E27FC236}">
                <a16:creationId xmlns:a16="http://schemas.microsoft.com/office/drawing/2014/main" id="{7DFF5250-62F9-B143-B3B2-D281C1C242D8}"/>
              </a:ext>
            </a:extLst>
          </p:cNvPr>
          <p:cNvSpPr>
            <a:spLocks noGrp="1"/>
          </p:cNvSpPr>
          <p:nvPr>
            <p:ph type="body" sz="quarter" idx="42" hasCustomPrompt="1"/>
          </p:nvPr>
        </p:nvSpPr>
        <p:spPr>
          <a:xfrm>
            <a:off x="3040394" y="1438770"/>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49" name="Text Placeholder 10">
            <a:extLst>
              <a:ext uri="{FF2B5EF4-FFF2-40B4-BE49-F238E27FC236}">
                <a16:creationId xmlns:a16="http://schemas.microsoft.com/office/drawing/2014/main" id="{E16EF21B-084A-BA4C-BAED-5118C01A7140}"/>
              </a:ext>
            </a:extLst>
          </p:cNvPr>
          <p:cNvSpPr>
            <a:spLocks noGrp="1"/>
          </p:cNvSpPr>
          <p:nvPr>
            <p:ph type="body" sz="quarter" idx="43" hasCustomPrompt="1"/>
          </p:nvPr>
        </p:nvSpPr>
        <p:spPr>
          <a:xfrm>
            <a:off x="3040394" y="2999346"/>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50" name="Text Placeholder 10">
            <a:extLst>
              <a:ext uri="{FF2B5EF4-FFF2-40B4-BE49-F238E27FC236}">
                <a16:creationId xmlns:a16="http://schemas.microsoft.com/office/drawing/2014/main" id="{DDEC8C86-A93A-4143-BAF9-ECCBD94882C6}"/>
              </a:ext>
            </a:extLst>
          </p:cNvPr>
          <p:cNvSpPr>
            <a:spLocks noGrp="1"/>
          </p:cNvSpPr>
          <p:nvPr>
            <p:ph type="body" sz="quarter" idx="44" hasCustomPrompt="1"/>
          </p:nvPr>
        </p:nvSpPr>
        <p:spPr>
          <a:xfrm>
            <a:off x="3040394" y="4572114"/>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51" name="Text Placeholder 10">
            <a:extLst>
              <a:ext uri="{FF2B5EF4-FFF2-40B4-BE49-F238E27FC236}">
                <a16:creationId xmlns:a16="http://schemas.microsoft.com/office/drawing/2014/main" id="{E9B4BF89-42A6-3547-B259-50C80EFFAC47}"/>
              </a:ext>
            </a:extLst>
          </p:cNvPr>
          <p:cNvSpPr>
            <a:spLocks noGrp="1"/>
          </p:cNvSpPr>
          <p:nvPr>
            <p:ph type="body" sz="quarter" idx="45" hasCustomPrompt="1"/>
          </p:nvPr>
        </p:nvSpPr>
        <p:spPr>
          <a:xfrm>
            <a:off x="8380490" y="1438770"/>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52" name="Text Placeholder 10">
            <a:extLst>
              <a:ext uri="{FF2B5EF4-FFF2-40B4-BE49-F238E27FC236}">
                <a16:creationId xmlns:a16="http://schemas.microsoft.com/office/drawing/2014/main" id="{EEF5E90C-1CE9-DC45-92DC-B369069D283F}"/>
              </a:ext>
            </a:extLst>
          </p:cNvPr>
          <p:cNvSpPr>
            <a:spLocks noGrp="1"/>
          </p:cNvSpPr>
          <p:nvPr>
            <p:ph type="body" sz="quarter" idx="46" hasCustomPrompt="1"/>
          </p:nvPr>
        </p:nvSpPr>
        <p:spPr>
          <a:xfrm>
            <a:off x="8380490" y="2999346"/>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53" name="Text Placeholder 10">
            <a:extLst>
              <a:ext uri="{FF2B5EF4-FFF2-40B4-BE49-F238E27FC236}">
                <a16:creationId xmlns:a16="http://schemas.microsoft.com/office/drawing/2014/main" id="{CE33327D-319B-6F46-B994-EADF0A583499}"/>
              </a:ext>
            </a:extLst>
          </p:cNvPr>
          <p:cNvSpPr>
            <a:spLocks noGrp="1"/>
          </p:cNvSpPr>
          <p:nvPr>
            <p:ph type="body" sz="quarter" idx="47" hasCustomPrompt="1"/>
          </p:nvPr>
        </p:nvSpPr>
        <p:spPr>
          <a:xfrm>
            <a:off x="8380490" y="4572114"/>
            <a:ext cx="2825750" cy="1242388"/>
          </a:xfrm>
        </p:spPr>
        <p:txBody>
          <a:bodyPr>
            <a:normAutofit/>
          </a:bodyPr>
          <a:lstStyle>
            <a:lvl1pPr marL="137160" indent="-137160">
              <a:lnSpc>
                <a:spcPts val="2000"/>
              </a:lnSpc>
              <a:spcBef>
                <a:spcPts val="400"/>
              </a:spcBef>
              <a:defRPr sz="1400" spc="-70" baseline="0">
                <a:solidFill>
                  <a:srgbClr val="383838"/>
                </a:solidFill>
              </a:defRPr>
            </a:lvl1pPr>
            <a:lvl2pPr>
              <a:defRPr sz="1200"/>
            </a:lvl2pPr>
            <a:lvl3pPr>
              <a:defRPr sz="1200"/>
            </a:lvl3pPr>
            <a:lvl4pPr>
              <a:defRPr sz="1200"/>
            </a:lvl4pPr>
            <a:lvl5pPr>
              <a:defRPr sz="1200"/>
            </a:lvl5pPr>
          </a:lstStyle>
          <a:p>
            <a:pPr lvl="0"/>
            <a:r>
              <a:rPr lang="en-US" dirty="0"/>
              <a:t>Body copy goes here body copy goes here body copy goes here</a:t>
            </a:r>
          </a:p>
          <a:p>
            <a:pPr lvl="0"/>
            <a:r>
              <a:rPr lang="en-US" dirty="0"/>
              <a:t>Body copy goes here body copy goes here body copy goes here</a:t>
            </a:r>
          </a:p>
        </p:txBody>
      </p:sp>
      <p:sp>
        <p:nvSpPr>
          <p:cNvPr id="17" name="Text Placeholder 16">
            <a:extLst>
              <a:ext uri="{FF2B5EF4-FFF2-40B4-BE49-F238E27FC236}">
                <a16:creationId xmlns:a16="http://schemas.microsoft.com/office/drawing/2014/main" id="{F3F16B06-8D45-8E41-83C8-A4E8B1980B2C}"/>
              </a:ext>
            </a:extLst>
          </p:cNvPr>
          <p:cNvSpPr>
            <a:spLocks noGrp="1"/>
          </p:cNvSpPr>
          <p:nvPr>
            <p:ph type="body" sz="quarter" idx="48" hasCustomPrompt="1"/>
          </p:nvPr>
        </p:nvSpPr>
        <p:spPr>
          <a:xfrm>
            <a:off x="1041400" y="1446834"/>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 Section copy goes here</a:t>
            </a:r>
          </a:p>
        </p:txBody>
      </p:sp>
      <p:sp>
        <p:nvSpPr>
          <p:cNvPr id="56" name="Text Placeholder 16">
            <a:extLst>
              <a:ext uri="{FF2B5EF4-FFF2-40B4-BE49-F238E27FC236}">
                <a16:creationId xmlns:a16="http://schemas.microsoft.com/office/drawing/2014/main" id="{78B995C1-1FBE-5D44-BE6E-A95D52A20E4F}"/>
              </a:ext>
            </a:extLst>
          </p:cNvPr>
          <p:cNvSpPr>
            <a:spLocks noGrp="1"/>
          </p:cNvSpPr>
          <p:nvPr>
            <p:ph type="body" sz="quarter" idx="49" hasCustomPrompt="1"/>
          </p:nvPr>
        </p:nvSpPr>
        <p:spPr>
          <a:xfrm>
            <a:off x="1041400" y="2986267"/>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 Section copy goes here</a:t>
            </a:r>
          </a:p>
        </p:txBody>
      </p:sp>
      <p:sp>
        <p:nvSpPr>
          <p:cNvPr id="57" name="Text Placeholder 16">
            <a:extLst>
              <a:ext uri="{FF2B5EF4-FFF2-40B4-BE49-F238E27FC236}">
                <a16:creationId xmlns:a16="http://schemas.microsoft.com/office/drawing/2014/main" id="{C5D3506D-BD82-D04D-AD85-801302C0CF2A}"/>
              </a:ext>
            </a:extLst>
          </p:cNvPr>
          <p:cNvSpPr>
            <a:spLocks noGrp="1"/>
          </p:cNvSpPr>
          <p:nvPr>
            <p:ph type="body" sz="quarter" idx="50" hasCustomPrompt="1"/>
          </p:nvPr>
        </p:nvSpPr>
        <p:spPr>
          <a:xfrm>
            <a:off x="1041400" y="4548849"/>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 Section copy goes here</a:t>
            </a:r>
          </a:p>
        </p:txBody>
      </p:sp>
      <p:sp>
        <p:nvSpPr>
          <p:cNvPr id="58" name="Text Placeholder 16">
            <a:extLst>
              <a:ext uri="{FF2B5EF4-FFF2-40B4-BE49-F238E27FC236}">
                <a16:creationId xmlns:a16="http://schemas.microsoft.com/office/drawing/2014/main" id="{CA8483AF-E91C-A24A-A023-12C713C5DD42}"/>
              </a:ext>
            </a:extLst>
          </p:cNvPr>
          <p:cNvSpPr>
            <a:spLocks noGrp="1"/>
          </p:cNvSpPr>
          <p:nvPr>
            <p:ph type="body" sz="quarter" idx="51" hasCustomPrompt="1"/>
          </p:nvPr>
        </p:nvSpPr>
        <p:spPr>
          <a:xfrm>
            <a:off x="6388904" y="1446834"/>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04: Section copy goes here</a:t>
            </a:r>
          </a:p>
        </p:txBody>
      </p:sp>
      <p:sp>
        <p:nvSpPr>
          <p:cNvPr id="59" name="Text Placeholder 16">
            <a:extLst>
              <a:ext uri="{FF2B5EF4-FFF2-40B4-BE49-F238E27FC236}">
                <a16:creationId xmlns:a16="http://schemas.microsoft.com/office/drawing/2014/main" id="{94858085-2E81-5A44-B990-7A3B6AC32CFA}"/>
              </a:ext>
            </a:extLst>
          </p:cNvPr>
          <p:cNvSpPr>
            <a:spLocks noGrp="1"/>
          </p:cNvSpPr>
          <p:nvPr>
            <p:ph type="body" sz="quarter" idx="52" hasCustomPrompt="1"/>
          </p:nvPr>
        </p:nvSpPr>
        <p:spPr>
          <a:xfrm>
            <a:off x="6388904" y="2986267"/>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05: Section copy goes here</a:t>
            </a:r>
          </a:p>
        </p:txBody>
      </p:sp>
      <p:sp>
        <p:nvSpPr>
          <p:cNvPr id="64" name="Text Placeholder 16">
            <a:extLst>
              <a:ext uri="{FF2B5EF4-FFF2-40B4-BE49-F238E27FC236}">
                <a16:creationId xmlns:a16="http://schemas.microsoft.com/office/drawing/2014/main" id="{376F49DF-3FF2-6D44-AE12-A6FBE792E68D}"/>
              </a:ext>
            </a:extLst>
          </p:cNvPr>
          <p:cNvSpPr>
            <a:spLocks noGrp="1"/>
          </p:cNvSpPr>
          <p:nvPr>
            <p:ph type="body" sz="quarter" idx="53" hasCustomPrompt="1"/>
          </p:nvPr>
        </p:nvSpPr>
        <p:spPr>
          <a:xfrm>
            <a:off x="6388904" y="4548849"/>
            <a:ext cx="1769377" cy="1176115"/>
          </a:xfrm>
        </p:spPr>
        <p:txBody>
          <a:bodyPr anchor="ctr" anchorCtr="0">
            <a:noAutofit/>
          </a:bodyPr>
          <a:lstStyle>
            <a:lvl1pPr marL="0" indent="0">
              <a:buNone/>
              <a:defRPr sz="1600" b="1"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06: Section copy goes here</a:t>
            </a:r>
          </a:p>
        </p:txBody>
      </p:sp>
      <p:sp>
        <p:nvSpPr>
          <p:cNvPr id="29" name="Rectangle 28">
            <a:extLst>
              <a:ext uri="{FF2B5EF4-FFF2-40B4-BE49-F238E27FC236}">
                <a16:creationId xmlns:a16="http://schemas.microsoft.com/office/drawing/2014/main" id="{7415EE35-AD8F-A148-A40C-F0D19ACF14D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84E1B413-05B0-2D41-8E4F-7AE41FD7A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997268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slide">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7261A82-A498-824D-AFC2-8AAFE9C8EB00}"/>
              </a:ext>
            </a:extLst>
          </p:cNvPr>
          <p:cNvCxnSpPr/>
          <p:nvPr userDrawn="1"/>
        </p:nvCxnSpPr>
        <p:spPr>
          <a:xfrm>
            <a:off x="0" y="3128963"/>
            <a:ext cx="1219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35">
            <a:extLst>
              <a:ext uri="{FF2B5EF4-FFF2-40B4-BE49-F238E27FC236}">
                <a16:creationId xmlns:a16="http://schemas.microsoft.com/office/drawing/2014/main" id="{09E5109B-943D-F446-9029-B136434F39A3}"/>
              </a:ext>
            </a:extLst>
          </p:cNvPr>
          <p:cNvSpPr>
            <a:spLocks noGrp="1"/>
          </p:cNvSpPr>
          <p:nvPr>
            <p:ph type="body" sz="quarter" idx="37" hasCustomPrompt="1"/>
          </p:nvPr>
        </p:nvSpPr>
        <p:spPr>
          <a:xfrm>
            <a:off x="3709343" y="3014541"/>
            <a:ext cx="253907" cy="257386"/>
          </a:xfrm>
          <a:blipFill>
            <a:blip r:embed="rId2"/>
            <a:stretch>
              <a:fillRect/>
            </a:stretch>
          </a:blipFill>
        </p:spPr>
        <p:txBody>
          <a:bodyPr>
            <a:noAutofit/>
          </a:bodyPr>
          <a:lstStyle>
            <a:lvl1pPr marL="0" indent="0">
              <a:buNone/>
              <a:defRPr sz="800"/>
            </a:lvl1pPr>
          </a:lstStyle>
          <a:p>
            <a:pPr lvl="0"/>
            <a:r>
              <a:rPr lang="en-US" dirty="0"/>
              <a:t>     </a:t>
            </a:r>
          </a:p>
        </p:txBody>
      </p:sp>
      <p:sp>
        <p:nvSpPr>
          <p:cNvPr id="21" name="Text Placeholder 35">
            <a:extLst>
              <a:ext uri="{FF2B5EF4-FFF2-40B4-BE49-F238E27FC236}">
                <a16:creationId xmlns:a16="http://schemas.microsoft.com/office/drawing/2014/main" id="{64B74427-3B27-8544-A8F8-BE6D751BBF54}"/>
              </a:ext>
            </a:extLst>
          </p:cNvPr>
          <p:cNvSpPr>
            <a:spLocks noGrp="1"/>
          </p:cNvSpPr>
          <p:nvPr>
            <p:ph type="body" sz="quarter" idx="41" hasCustomPrompt="1"/>
          </p:nvPr>
        </p:nvSpPr>
        <p:spPr>
          <a:xfrm>
            <a:off x="6587455" y="3014541"/>
            <a:ext cx="253907" cy="257386"/>
          </a:xfrm>
          <a:blipFill>
            <a:blip r:embed="rId2"/>
            <a:stretch>
              <a:fillRect/>
            </a:stretch>
          </a:blipFill>
        </p:spPr>
        <p:txBody>
          <a:bodyPr>
            <a:noAutofit/>
          </a:bodyPr>
          <a:lstStyle>
            <a:lvl1pPr marL="0" indent="0">
              <a:buNone/>
              <a:defRPr sz="800"/>
            </a:lvl1pPr>
          </a:lstStyle>
          <a:p>
            <a:pPr lvl="0"/>
            <a:r>
              <a:rPr lang="en-US" dirty="0"/>
              <a:t> </a:t>
            </a:r>
          </a:p>
        </p:txBody>
      </p:sp>
      <p:sp>
        <p:nvSpPr>
          <p:cNvPr id="25" name="Text Placeholder 35">
            <a:extLst>
              <a:ext uri="{FF2B5EF4-FFF2-40B4-BE49-F238E27FC236}">
                <a16:creationId xmlns:a16="http://schemas.microsoft.com/office/drawing/2014/main" id="{49499B92-810A-7B45-8EB0-5858107E6553}"/>
              </a:ext>
            </a:extLst>
          </p:cNvPr>
          <p:cNvSpPr>
            <a:spLocks noGrp="1"/>
          </p:cNvSpPr>
          <p:nvPr>
            <p:ph type="body" sz="quarter" idx="45" hasCustomPrompt="1"/>
          </p:nvPr>
        </p:nvSpPr>
        <p:spPr>
          <a:xfrm>
            <a:off x="9465566" y="3014541"/>
            <a:ext cx="253907" cy="257386"/>
          </a:xfrm>
          <a:blipFill>
            <a:blip r:embed="rId2"/>
            <a:stretch>
              <a:fillRect/>
            </a:stretch>
          </a:blipFill>
        </p:spPr>
        <p:txBody>
          <a:bodyPr>
            <a:noAutofit/>
          </a:bodyPr>
          <a:lstStyle>
            <a:lvl1pPr marL="0" indent="0">
              <a:buNone/>
              <a:defRPr sz="800"/>
            </a:lvl1pPr>
          </a:lstStyle>
          <a:p>
            <a:pPr lvl="0"/>
            <a:r>
              <a:rPr lang="en-US" dirty="0"/>
              <a:t> </a:t>
            </a:r>
          </a:p>
        </p:txBody>
      </p:sp>
      <p:sp>
        <p:nvSpPr>
          <p:cNvPr id="4" name="Text Placeholder 35">
            <a:extLst>
              <a:ext uri="{FF2B5EF4-FFF2-40B4-BE49-F238E27FC236}">
                <a16:creationId xmlns:a16="http://schemas.microsoft.com/office/drawing/2014/main" id="{FCB5192B-89F9-084B-995A-AA7EBF7DED16}"/>
              </a:ext>
            </a:extLst>
          </p:cNvPr>
          <p:cNvSpPr>
            <a:spLocks noGrp="1"/>
          </p:cNvSpPr>
          <p:nvPr>
            <p:ph type="body" sz="quarter" idx="33" hasCustomPrompt="1"/>
          </p:nvPr>
        </p:nvSpPr>
        <p:spPr>
          <a:xfrm>
            <a:off x="831232" y="3014541"/>
            <a:ext cx="253907" cy="257386"/>
          </a:xfrm>
          <a:blipFill>
            <a:blip r:embed="rId2"/>
            <a:stretch>
              <a:fillRect/>
            </a:stretch>
          </a:blipFill>
        </p:spPr>
        <p:txBody>
          <a:bodyPr>
            <a:noAutofit/>
          </a:bodyPr>
          <a:lstStyle>
            <a:lvl1pPr marL="0" indent="0">
              <a:buNone/>
              <a:defRPr sz="800"/>
            </a:lvl1pPr>
          </a:lstStyle>
          <a:p>
            <a:pPr lvl="0"/>
            <a:r>
              <a:rPr lang="en-US" dirty="0"/>
              <a:t> </a:t>
            </a:r>
          </a:p>
        </p:txBody>
      </p:sp>
      <p:sp>
        <p:nvSpPr>
          <p:cNvPr id="30" name="Title 3">
            <a:extLst>
              <a:ext uri="{FF2B5EF4-FFF2-40B4-BE49-F238E27FC236}">
                <a16:creationId xmlns:a16="http://schemas.microsoft.com/office/drawing/2014/main" id="{68E88E9C-51E9-4310-B8BE-1109995E5A9F}"/>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Timeline slide title goes here</a:t>
            </a:r>
          </a:p>
        </p:txBody>
      </p:sp>
      <p:sp>
        <p:nvSpPr>
          <p:cNvPr id="31" name="TextBox 30">
            <a:extLst>
              <a:ext uri="{FF2B5EF4-FFF2-40B4-BE49-F238E27FC236}">
                <a16:creationId xmlns:a16="http://schemas.microsoft.com/office/drawing/2014/main" id="{31D8F441-34F0-49A3-8FF5-41E7DF3E311B}"/>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29" name="Text Placeholder 2">
            <a:extLst>
              <a:ext uri="{FF2B5EF4-FFF2-40B4-BE49-F238E27FC236}">
                <a16:creationId xmlns:a16="http://schemas.microsoft.com/office/drawing/2014/main" id="{3F8C722B-F47E-8B49-95A3-28DE4D94F087}"/>
              </a:ext>
            </a:extLst>
          </p:cNvPr>
          <p:cNvSpPr>
            <a:spLocks noGrp="1"/>
          </p:cNvSpPr>
          <p:nvPr>
            <p:ph type="body" sz="quarter" idx="87" hasCustomPrompt="1"/>
          </p:nvPr>
        </p:nvSpPr>
        <p:spPr>
          <a:xfrm>
            <a:off x="739074" y="3201165"/>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2" name="Text Placeholder 9">
            <a:extLst>
              <a:ext uri="{FF2B5EF4-FFF2-40B4-BE49-F238E27FC236}">
                <a16:creationId xmlns:a16="http://schemas.microsoft.com/office/drawing/2014/main" id="{41206368-0603-C143-82FB-AB23E2254359}"/>
              </a:ext>
            </a:extLst>
          </p:cNvPr>
          <p:cNvSpPr>
            <a:spLocks noGrp="1"/>
          </p:cNvSpPr>
          <p:nvPr>
            <p:ph type="body" sz="quarter" idx="99" hasCustomPrompt="1"/>
          </p:nvPr>
        </p:nvSpPr>
        <p:spPr>
          <a:xfrm>
            <a:off x="734921" y="3516051"/>
            <a:ext cx="2162284" cy="1207026"/>
          </a:xfrm>
        </p:spPr>
        <p:txBody>
          <a:bodyPr>
            <a:noAutofit/>
          </a:bodyPr>
          <a:lstStyle>
            <a:lvl1pPr marL="0" indent="0">
              <a:lnSpc>
                <a:spcPts val="1500"/>
              </a:lnSpc>
              <a:spcBef>
                <a:spcPts val="0"/>
              </a:spcBef>
              <a:buFont typeface="Arial" panose="020B0604020202020204" pitchFamily="34" charset="0"/>
              <a:buNone/>
              <a:defRPr sz="1200">
                <a:solidFill>
                  <a:srgbClr val="383838"/>
                </a:solidFill>
              </a:defRPr>
            </a:lvl1pPr>
          </a:lstStyle>
          <a:p>
            <a:pPr lvl="0"/>
            <a:r>
              <a:rPr lang="en-US" dirty="0"/>
              <a:t>Body, Lorem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35" name="Text Placeholder 2">
            <a:extLst>
              <a:ext uri="{FF2B5EF4-FFF2-40B4-BE49-F238E27FC236}">
                <a16:creationId xmlns:a16="http://schemas.microsoft.com/office/drawing/2014/main" id="{78441285-789C-AD40-90DC-1675665EAB98}"/>
              </a:ext>
            </a:extLst>
          </p:cNvPr>
          <p:cNvSpPr>
            <a:spLocks noGrp="1"/>
          </p:cNvSpPr>
          <p:nvPr>
            <p:ph type="body" sz="quarter" idx="100" hasCustomPrompt="1"/>
          </p:nvPr>
        </p:nvSpPr>
        <p:spPr>
          <a:xfrm>
            <a:off x="3607403" y="3201165"/>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6" name="Text Placeholder 9">
            <a:extLst>
              <a:ext uri="{FF2B5EF4-FFF2-40B4-BE49-F238E27FC236}">
                <a16:creationId xmlns:a16="http://schemas.microsoft.com/office/drawing/2014/main" id="{116EE2F4-7836-DC43-968B-EC85D2F27059}"/>
              </a:ext>
            </a:extLst>
          </p:cNvPr>
          <p:cNvSpPr>
            <a:spLocks noGrp="1"/>
          </p:cNvSpPr>
          <p:nvPr>
            <p:ph type="body" sz="quarter" idx="101" hasCustomPrompt="1"/>
          </p:nvPr>
        </p:nvSpPr>
        <p:spPr>
          <a:xfrm>
            <a:off x="3603250" y="3516051"/>
            <a:ext cx="2162284" cy="1207026"/>
          </a:xfrm>
        </p:spPr>
        <p:txBody>
          <a:bodyPr>
            <a:noAutofit/>
          </a:bodyPr>
          <a:lstStyle>
            <a:lvl1pPr marL="0" indent="0">
              <a:lnSpc>
                <a:spcPts val="1500"/>
              </a:lnSpc>
              <a:spcBef>
                <a:spcPts val="0"/>
              </a:spcBef>
              <a:buFont typeface="Arial" panose="020B0604020202020204" pitchFamily="34" charset="0"/>
              <a:buNone/>
              <a:defRPr sz="1200">
                <a:solidFill>
                  <a:srgbClr val="383838"/>
                </a:solidFill>
              </a:defRPr>
            </a:lvl1pPr>
          </a:lstStyle>
          <a:p>
            <a:pPr lvl="0"/>
            <a:r>
              <a:rPr lang="en-US" dirty="0"/>
              <a:t>Body, Lorem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41" name="Text Placeholder 2">
            <a:extLst>
              <a:ext uri="{FF2B5EF4-FFF2-40B4-BE49-F238E27FC236}">
                <a16:creationId xmlns:a16="http://schemas.microsoft.com/office/drawing/2014/main" id="{FC193FB0-1124-5E4F-8C50-4813B1777C1B}"/>
              </a:ext>
            </a:extLst>
          </p:cNvPr>
          <p:cNvSpPr>
            <a:spLocks noGrp="1"/>
          </p:cNvSpPr>
          <p:nvPr>
            <p:ph type="body" sz="quarter" idx="102" hasCustomPrompt="1"/>
          </p:nvPr>
        </p:nvSpPr>
        <p:spPr>
          <a:xfrm>
            <a:off x="6475731" y="3201165"/>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2" name="Text Placeholder 9">
            <a:extLst>
              <a:ext uri="{FF2B5EF4-FFF2-40B4-BE49-F238E27FC236}">
                <a16:creationId xmlns:a16="http://schemas.microsoft.com/office/drawing/2014/main" id="{605A61F0-2E98-EF44-AB44-C783DC972149}"/>
              </a:ext>
            </a:extLst>
          </p:cNvPr>
          <p:cNvSpPr>
            <a:spLocks noGrp="1"/>
          </p:cNvSpPr>
          <p:nvPr>
            <p:ph type="body" sz="quarter" idx="103" hasCustomPrompt="1"/>
          </p:nvPr>
        </p:nvSpPr>
        <p:spPr>
          <a:xfrm>
            <a:off x="6471578" y="3516051"/>
            <a:ext cx="2162284" cy="1207026"/>
          </a:xfrm>
        </p:spPr>
        <p:txBody>
          <a:bodyPr>
            <a:noAutofit/>
          </a:bodyPr>
          <a:lstStyle>
            <a:lvl1pPr marL="0" indent="0">
              <a:lnSpc>
                <a:spcPts val="1500"/>
              </a:lnSpc>
              <a:spcBef>
                <a:spcPts val="0"/>
              </a:spcBef>
              <a:buFont typeface="Arial" panose="020B0604020202020204" pitchFamily="34" charset="0"/>
              <a:buNone/>
              <a:defRPr sz="1200">
                <a:solidFill>
                  <a:srgbClr val="383838"/>
                </a:solidFill>
              </a:defRPr>
            </a:lvl1pPr>
          </a:lstStyle>
          <a:p>
            <a:pPr lvl="0"/>
            <a:r>
              <a:rPr lang="en-US" dirty="0"/>
              <a:t>Body, Lorem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43" name="Text Placeholder 2">
            <a:extLst>
              <a:ext uri="{FF2B5EF4-FFF2-40B4-BE49-F238E27FC236}">
                <a16:creationId xmlns:a16="http://schemas.microsoft.com/office/drawing/2014/main" id="{2B1EA5E9-DCB6-AA46-993B-326C338CFEAA}"/>
              </a:ext>
            </a:extLst>
          </p:cNvPr>
          <p:cNvSpPr>
            <a:spLocks noGrp="1"/>
          </p:cNvSpPr>
          <p:nvPr>
            <p:ph type="body" sz="quarter" idx="104" hasCustomPrompt="1"/>
          </p:nvPr>
        </p:nvSpPr>
        <p:spPr>
          <a:xfrm>
            <a:off x="9344060" y="3201165"/>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4" name="Text Placeholder 9">
            <a:extLst>
              <a:ext uri="{FF2B5EF4-FFF2-40B4-BE49-F238E27FC236}">
                <a16:creationId xmlns:a16="http://schemas.microsoft.com/office/drawing/2014/main" id="{4DDAB6FC-E4A9-DA47-A667-630E1C597CE6}"/>
              </a:ext>
            </a:extLst>
          </p:cNvPr>
          <p:cNvSpPr>
            <a:spLocks noGrp="1"/>
          </p:cNvSpPr>
          <p:nvPr>
            <p:ph type="body" sz="quarter" idx="105" hasCustomPrompt="1"/>
          </p:nvPr>
        </p:nvSpPr>
        <p:spPr>
          <a:xfrm>
            <a:off x="9339907" y="3516051"/>
            <a:ext cx="2162284" cy="1207026"/>
          </a:xfrm>
        </p:spPr>
        <p:txBody>
          <a:bodyPr>
            <a:noAutofit/>
          </a:bodyPr>
          <a:lstStyle>
            <a:lvl1pPr marL="0" indent="0">
              <a:lnSpc>
                <a:spcPts val="1500"/>
              </a:lnSpc>
              <a:spcBef>
                <a:spcPts val="0"/>
              </a:spcBef>
              <a:buFont typeface="Arial" panose="020B0604020202020204" pitchFamily="34" charset="0"/>
              <a:buNone/>
              <a:defRPr sz="1200">
                <a:solidFill>
                  <a:srgbClr val="383838"/>
                </a:solidFill>
              </a:defRPr>
            </a:lvl1pPr>
          </a:lstStyle>
          <a:p>
            <a:pPr lvl="0"/>
            <a:r>
              <a:rPr lang="en-US" dirty="0"/>
              <a:t>Body, Lorem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45" name="Text Placeholder 2">
            <a:extLst>
              <a:ext uri="{FF2B5EF4-FFF2-40B4-BE49-F238E27FC236}">
                <a16:creationId xmlns:a16="http://schemas.microsoft.com/office/drawing/2014/main" id="{F08DF5D5-F710-B14F-AFB2-B490389053BC}"/>
              </a:ext>
            </a:extLst>
          </p:cNvPr>
          <p:cNvSpPr>
            <a:spLocks noGrp="1"/>
          </p:cNvSpPr>
          <p:nvPr>
            <p:ph type="body" sz="quarter" idx="106" hasCustomPrompt="1"/>
          </p:nvPr>
        </p:nvSpPr>
        <p:spPr>
          <a:xfrm>
            <a:off x="758324" y="2595484"/>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46" name="Text Placeholder 2">
            <a:extLst>
              <a:ext uri="{FF2B5EF4-FFF2-40B4-BE49-F238E27FC236}">
                <a16:creationId xmlns:a16="http://schemas.microsoft.com/office/drawing/2014/main" id="{0A5ACF76-0B23-E745-B040-D97A4426AEAD}"/>
              </a:ext>
            </a:extLst>
          </p:cNvPr>
          <p:cNvSpPr>
            <a:spLocks noGrp="1"/>
          </p:cNvSpPr>
          <p:nvPr>
            <p:ph type="body" sz="quarter" idx="107" hasCustomPrompt="1"/>
          </p:nvPr>
        </p:nvSpPr>
        <p:spPr>
          <a:xfrm>
            <a:off x="3645905" y="2595484"/>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
        <p:nvSpPr>
          <p:cNvPr id="49" name="Text Placeholder 2">
            <a:extLst>
              <a:ext uri="{FF2B5EF4-FFF2-40B4-BE49-F238E27FC236}">
                <a16:creationId xmlns:a16="http://schemas.microsoft.com/office/drawing/2014/main" id="{73269C3B-A229-104F-A648-745500F99E18}"/>
              </a:ext>
            </a:extLst>
          </p:cNvPr>
          <p:cNvSpPr>
            <a:spLocks noGrp="1"/>
          </p:cNvSpPr>
          <p:nvPr>
            <p:ph type="body" sz="quarter" idx="108" hasCustomPrompt="1"/>
          </p:nvPr>
        </p:nvSpPr>
        <p:spPr>
          <a:xfrm>
            <a:off x="6504606" y="2595484"/>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sp>
        <p:nvSpPr>
          <p:cNvPr id="50" name="Text Placeholder 2">
            <a:extLst>
              <a:ext uri="{FF2B5EF4-FFF2-40B4-BE49-F238E27FC236}">
                <a16:creationId xmlns:a16="http://schemas.microsoft.com/office/drawing/2014/main" id="{4DEEDCEF-AFEA-7B4C-8249-526811D58923}"/>
              </a:ext>
            </a:extLst>
          </p:cNvPr>
          <p:cNvSpPr>
            <a:spLocks noGrp="1"/>
          </p:cNvSpPr>
          <p:nvPr>
            <p:ph type="body" sz="quarter" idx="109" hasCustomPrompt="1"/>
          </p:nvPr>
        </p:nvSpPr>
        <p:spPr>
          <a:xfrm>
            <a:off x="9392187" y="2595484"/>
            <a:ext cx="2557983" cy="388365"/>
          </a:xfrm>
        </p:spPr>
        <p:txBody>
          <a:bodyPr anchor="b" anchorCtr="0">
            <a:normAutofit/>
          </a:bodyPr>
          <a:lstStyle>
            <a:lvl1pPr marL="0" indent="0">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04</a:t>
            </a:r>
          </a:p>
        </p:txBody>
      </p:sp>
      <p:sp>
        <p:nvSpPr>
          <p:cNvPr id="22" name="Rectangle 21">
            <a:extLst>
              <a:ext uri="{FF2B5EF4-FFF2-40B4-BE49-F238E27FC236}">
                <a16:creationId xmlns:a16="http://schemas.microsoft.com/office/drawing/2014/main" id="{52320652-C815-7D45-BFDD-BBF098DA3A2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E26F380-BC0A-214A-AE6A-F55EAC5F877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549687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2)">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33D23DA-6F0B-4F46-8665-BFE73EDEC4E7}"/>
              </a:ext>
            </a:extLst>
          </p:cNvPr>
          <p:cNvSpPr/>
          <p:nvPr userDrawn="1"/>
        </p:nvSpPr>
        <p:spPr>
          <a:xfrm>
            <a:off x="840783" y="2720908"/>
            <a:ext cx="511762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59" name="Rectangle 58">
            <a:extLst>
              <a:ext uri="{FF2B5EF4-FFF2-40B4-BE49-F238E27FC236}">
                <a16:creationId xmlns:a16="http://schemas.microsoft.com/office/drawing/2014/main" id="{2BF54449-3940-584F-9E5F-10EF2DC6DD0E}"/>
              </a:ext>
            </a:extLst>
          </p:cNvPr>
          <p:cNvSpPr/>
          <p:nvPr userDrawn="1"/>
        </p:nvSpPr>
        <p:spPr>
          <a:xfrm>
            <a:off x="6248161" y="2720908"/>
            <a:ext cx="511762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45" name="Triangle 44">
            <a:extLst>
              <a:ext uri="{FF2B5EF4-FFF2-40B4-BE49-F238E27FC236}">
                <a16:creationId xmlns:a16="http://schemas.microsoft.com/office/drawing/2014/main" id="{3DBACFA6-1C18-D647-8BD6-5C855C845642}"/>
              </a:ext>
            </a:extLst>
          </p:cNvPr>
          <p:cNvSpPr/>
          <p:nvPr userDrawn="1"/>
        </p:nvSpPr>
        <p:spPr>
          <a:xfrm rot="5400000">
            <a:off x="6046020" y="3624259"/>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4" name="Title 3">
            <a:extLst>
              <a:ext uri="{FF2B5EF4-FFF2-40B4-BE49-F238E27FC236}">
                <a16:creationId xmlns:a16="http://schemas.microsoft.com/office/drawing/2014/main" id="{23241C8A-B0A3-4D60-B57E-82F11978CD5F}"/>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2D2A26"/>
                </a:solidFill>
              </a:defRPr>
            </a:lvl1pPr>
          </a:lstStyle>
          <a:p>
            <a:r>
              <a:rPr lang="en-US" dirty="0"/>
              <a:t>Process slide title goes here</a:t>
            </a:r>
          </a:p>
        </p:txBody>
      </p:sp>
      <p:sp>
        <p:nvSpPr>
          <p:cNvPr id="15" name="Text Placeholder 2">
            <a:extLst>
              <a:ext uri="{FF2B5EF4-FFF2-40B4-BE49-F238E27FC236}">
                <a16:creationId xmlns:a16="http://schemas.microsoft.com/office/drawing/2014/main" id="{C4399088-33E6-4512-83F2-87A0B0261D64}"/>
              </a:ext>
            </a:extLst>
          </p:cNvPr>
          <p:cNvSpPr>
            <a:spLocks noGrp="1"/>
          </p:cNvSpPr>
          <p:nvPr>
            <p:ph type="body" sz="quarter" idx="56" hasCustomPrompt="1"/>
          </p:nvPr>
        </p:nvSpPr>
        <p:spPr>
          <a:xfrm>
            <a:off x="2764483"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1</a:t>
            </a:r>
          </a:p>
        </p:txBody>
      </p:sp>
      <p:sp>
        <p:nvSpPr>
          <p:cNvPr id="17" name="Text Placeholder 2">
            <a:extLst>
              <a:ext uri="{FF2B5EF4-FFF2-40B4-BE49-F238E27FC236}">
                <a16:creationId xmlns:a16="http://schemas.microsoft.com/office/drawing/2014/main" id="{9AAAB763-E304-4781-923B-E069EA98195E}"/>
              </a:ext>
            </a:extLst>
          </p:cNvPr>
          <p:cNvSpPr>
            <a:spLocks noGrp="1"/>
          </p:cNvSpPr>
          <p:nvPr>
            <p:ph type="body" sz="quarter" idx="57" hasCustomPrompt="1"/>
          </p:nvPr>
        </p:nvSpPr>
        <p:spPr>
          <a:xfrm>
            <a:off x="8164155"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2</a:t>
            </a:r>
          </a:p>
        </p:txBody>
      </p:sp>
      <p:sp>
        <p:nvSpPr>
          <p:cNvPr id="16" name="TextBox 15">
            <a:extLst>
              <a:ext uri="{FF2B5EF4-FFF2-40B4-BE49-F238E27FC236}">
                <a16:creationId xmlns:a16="http://schemas.microsoft.com/office/drawing/2014/main" id="{30D0C8E3-20AF-4005-9D92-5C356E11BCD3}"/>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2D2A26"/>
                </a:solidFill>
              </a:rPr>
              <a:pPr algn="r"/>
              <a:t>‹#›</a:t>
            </a:fld>
            <a:endParaRPr lang="en-US" sz="1000" dirty="0">
              <a:solidFill>
                <a:srgbClr val="2D2A26"/>
              </a:solidFill>
            </a:endParaRPr>
          </a:p>
        </p:txBody>
      </p:sp>
      <p:sp>
        <p:nvSpPr>
          <p:cNvPr id="13" name="Text Placeholder 2">
            <a:extLst>
              <a:ext uri="{FF2B5EF4-FFF2-40B4-BE49-F238E27FC236}">
                <a16:creationId xmlns:a16="http://schemas.microsoft.com/office/drawing/2014/main" id="{9D8330EC-DE78-2B49-AC0D-40365D87B086}"/>
              </a:ext>
            </a:extLst>
          </p:cNvPr>
          <p:cNvSpPr>
            <a:spLocks noGrp="1"/>
          </p:cNvSpPr>
          <p:nvPr>
            <p:ph type="body" sz="quarter" idx="87" hasCustomPrompt="1"/>
          </p:nvPr>
        </p:nvSpPr>
        <p:spPr>
          <a:xfrm>
            <a:off x="1149452" y="3279841"/>
            <a:ext cx="4500288" cy="388365"/>
          </a:xfrm>
        </p:spPr>
        <p:txBody>
          <a:bodyPr anchor="b" anchorCtr="0">
            <a:normAutofit/>
          </a:bodyPr>
          <a:lstStyle>
            <a:lvl1pPr marL="0" indent="0" algn="ctr">
              <a:buNone/>
              <a:defRPr sz="1600" b="1" spc="-60" baseline="0">
                <a:solidFill>
                  <a:srgbClr val="2D2A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18" name="Text Placeholder 9">
            <a:extLst>
              <a:ext uri="{FF2B5EF4-FFF2-40B4-BE49-F238E27FC236}">
                <a16:creationId xmlns:a16="http://schemas.microsoft.com/office/drawing/2014/main" id="{1F8D4407-505F-D843-AC0E-DF2DF130D289}"/>
              </a:ext>
            </a:extLst>
          </p:cNvPr>
          <p:cNvSpPr>
            <a:spLocks noGrp="1"/>
          </p:cNvSpPr>
          <p:nvPr>
            <p:ph type="body" sz="quarter" idx="99" hasCustomPrompt="1"/>
          </p:nvPr>
        </p:nvSpPr>
        <p:spPr>
          <a:xfrm>
            <a:off x="952039" y="3637808"/>
            <a:ext cx="4890959" cy="635560"/>
          </a:xfrm>
        </p:spPr>
        <p:txBody>
          <a:bodyPr>
            <a:noAutofit/>
          </a:bodyPr>
          <a:lstStyle>
            <a:lvl1pPr marL="0" indent="0" algn="ctr">
              <a:lnSpc>
                <a:spcPts val="1500"/>
              </a:lnSpc>
              <a:spcBef>
                <a:spcPts val="0"/>
              </a:spcBef>
              <a:buFont typeface="Arial" panose="020B0604020202020204" pitchFamily="34" charset="0"/>
              <a:buNone/>
              <a:defRPr sz="1100">
                <a:solidFill>
                  <a:srgbClr val="2D2A26"/>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21" name="Text Placeholder 2">
            <a:extLst>
              <a:ext uri="{FF2B5EF4-FFF2-40B4-BE49-F238E27FC236}">
                <a16:creationId xmlns:a16="http://schemas.microsoft.com/office/drawing/2014/main" id="{0723E829-A7E3-7941-8CD8-3EC7891E34AD}"/>
              </a:ext>
            </a:extLst>
          </p:cNvPr>
          <p:cNvSpPr>
            <a:spLocks noGrp="1"/>
          </p:cNvSpPr>
          <p:nvPr>
            <p:ph type="body" sz="quarter" idx="100" hasCustomPrompt="1"/>
          </p:nvPr>
        </p:nvSpPr>
        <p:spPr>
          <a:xfrm>
            <a:off x="6549225" y="3279841"/>
            <a:ext cx="4500288" cy="388365"/>
          </a:xfrm>
        </p:spPr>
        <p:txBody>
          <a:bodyPr anchor="b" anchorCtr="0">
            <a:normAutofit/>
          </a:bodyPr>
          <a:lstStyle>
            <a:lvl1pPr marL="0" indent="0" algn="ctr">
              <a:buNone/>
              <a:defRPr sz="1600" b="1" spc="-60" baseline="0">
                <a:solidFill>
                  <a:srgbClr val="2D2A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22" name="Text Placeholder 9">
            <a:extLst>
              <a:ext uri="{FF2B5EF4-FFF2-40B4-BE49-F238E27FC236}">
                <a16:creationId xmlns:a16="http://schemas.microsoft.com/office/drawing/2014/main" id="{60DB5BB8-BBB9-BF41-8096-E4D196CDD03D}"/>
              </a:ext>
            </a:extLst>
          </p:cNvPr>
          <p:cNvSpPr>
            <a:spLocks noGrp="1"/>
          </p:cNvSpPr>
          <p:nvPr>
            <p:ph type="body" sz="quarter" idx="101" hasCustomPrompt="1"/>
          </p:nvPr>
        </p:nvSpPr>
        <p:spPr>
          <a:xfrm>
            <a:off x="6351812" y="3637808"/>
            <a:ext cx="4890959" cy="635560"/>
          </a:xfrm>
        </p:spPr>
        <p:txBody>
          <a:bodyPr>
            <a:noAutofit/>
          </a:bodyPr>
          <a:lstStyle>
            <a:lvl1pPr marL="0" indent="0" algn="ctr">
              <a:lnSpc>
                <a:spcPts val="1500"/>
              </a:lnSpc>
              <a:spcBef>
                <a:spcPts val="0"/>
              </a:spcBef>
              <a:buFont typeface="Arial" panose="020B0604020202020204" pitchFamily="34" charset="0"/>
              <a:buNone/>
              <a:defRPr sz="1100">
                <a:solidFill>
                  <a:srgbClr val="2D2A26"/>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19" name="Rectangle 18">
            <a:extLst>
              <a:ext uri="{FF2B5EF4-FFF2-40B4-BE49-F238E27FC236}">
                <a16:creationId xmlns:a16="http://schemas.microsoft.com/office/drawing/2014/main" id="{E7574BF7-C6B9-4A4F-A0BB-378D7437DBAB}"/>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93E4095-B80D-D34D-BF98-9DB026EE99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46805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05751-B41B-4EA3-AD41-A3AE1E0B6DC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Title 1">
            <a:extLst>
              <a:ext uri="{FF2B5EF4-FFF2-40B4-BE49-F238E27FC236}">
                <a16:creationId xmlns:a16="http://schemas.microsoft.com/office/drawing/2014/main" id="{7B41F01D-DA77-AA48-9043-C87FF83F8504}"/>
              </a:ext>
            </a:extLst>
          </p:cNvPr>
          <p:cNvSpPr>
            <a:spLocks noGrp="1"/>
          </p:cNvSpPr>
          <p:nvPr>
            <p:ph type="title" hasCustomPrompt="1"/>
          </p:nvPr>
        </p:nvSpPr>
        <p:spPr>
          <a:xfrm>
            <a:off x="5487925" y="1453415"/>
            <a:ext cx="3989388" cy="1509525"/>
          </a:xfrm>
        </p:spPr>
        <p:txBody>
          <a:bodyPr anchor="b" anchorCtr="0"/>
          <a:lstStyle>
            <a:lvl1pPr>
              <a:defRPr spc="-140" baseline="0">
                <a:solidFill>
                  <a:srgbClr val="383838"/>
                </a:solidFill>
              </a:defRPr>
            </a:lvl1pPr>
          </a:lstStyle>
          <a:p>
            <a:r>
              <a:rPr lang="en-US" sz="4400" spc="-120" baseline="0" dirty="0"/>
              <a:t>Agenda</a:t>
            </a:r>
          </a:p>
        </p:txBody>
      </p:sp>
      <p:sp>
        <p:nvSpPr>
          <p:cNvPr id="3" name="Text Placeholder 2">
            <a:extLst>
              <a:ext uri="{FF2B5EF4-FFF2-40B4-BE49-F238E27FC236}">
                <a16:creationId xmlns:a16="http://schemas.microsoft.com/office/drawing/2014/main" id="{4D199369-38D9-3E40-A930-4F453A84E36E}"/>
              </a:ext>
            </a:extLst>
          </p:cNvPr>
          <p:cNvSpPr>
            <a:spLocks noGrp="1"/>
          </p:cNvSpPr>
          <p:nvPr>
            <p:ph type="body" sz="quarter" idx="17" hasCustomPrompt="1"/>
          </p:nvPr>
        </p:nvSpPr>
        <p:spPr>
          <a:xfrm>
            <a:off x="5468738" y="3010990"/>
            <a:ext cx="3989387" cy="2495550"/>
          </a:xfrm>
        </p:spPr>
        <p:txBody>
          <a:bodyPr>
            <a:normAutofit/>
          </a:bodyPr>
          <a:lstStyle>
            <a:lvl1pPr marL="91440" indent="-137160">
              <a:lnSpc>
                <a:spcPts val="1800"/>
              </a:lnSpc>
              <a:spcBef>
                <a:spcPts val="500"/>
              </a:spcBef>
              <a:defRPr sz="1600" spc="-60" baseline="0">
                <a:solidFill>
                  <a:srgbClr val="383838"/>
                </a:solidFill>
              </a:defRPr>
            </a:lvl1pPr>
          </a:lstStyle>
          <a:p>
            <a:pPr lvl="0"/>
            <a:r>
              <a:rPr lang="en-US" dirty="0"/>
              <a:t>Agenda item one</a:t>
            </a:r>
          </a:p>
          <a:p>
            <a:pPr lvl="0"/>
            <a:r>
              <a:rPr lang="en-US" dirty="0"/>
              <a:t>Agenda item two</a:t>
            </a:r>
          </a:p>
          <a:p>
            <a:pPr lvl="0"/>
            <a:r>
              <a:rPr lang="en-US" dirty="0"/>
              <a:t>Agenda item three</a:t>
            </a:r>
          </a:p>
          <a:p>
            <a:pPr lvl="0"/>
            <a:r>
              <a:rPr lang="en-US" dirty="0"/>
              <a:t>Agenda item four</a:t>
            </a:r>
          </a:p>
          <a:p>
            <a:pPr lvl="0"/>
            <a:r>
              <a:rPr lang="en-US" dirty="0"/>
              <a:t>Agenda item five</a:t>
            </a:r>
          </a:p>
        </p:txBody>
      </p:sp>
      <p:sp>
        <p:nvSpPr>
          <p:cNvPr id="5" name="Rectangle 4">
            <a:extLst>
              <a:ext uri="{FF2B5EF4-FFF2-40B4-BE49-F238E27FC236}">
                <a16:creationId xmlns:a16="http://schemas.microsoft.com/office/drawing/2014/main" id="{6B24405B-C0EE-134A-B7DC-3A1FCF25B90F}"/>
              </a:ext>
            </a:extLst>
          </p:cNvPr>
          <p:cNvSpPr/>
          <p:nvPr userDrawn="1"/>
        </p:nvSpPr>
        <p:spPr>
          <a:xfrm rot="5400000">
            <a:off x="-1655068" y="1655066"/>
            <a:ext cx="6858003" cy="354787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336E75A-C79F-0B4E-9103-924C3D01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3169741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cess (3)">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40086C7-E12F-5A4E-A69D-40EFAFC1E170}"/>
              </a:ext>
            </a:extLst>
          </p:cNvPr>
          <p:cNvSpPr/>
          <p:nvPr userDrawn="1"/>
        </p:nvSpPr>
        <p:spPr>
          <a:xfrm>
            <a:off x="840783" y="2719953"/>
            <a:ext cx="330223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71" name="Rectangle 70">
            <a:extLst>
              <a:ext uri="{FF2B5EF4-FFF2-40B4-BE49-F238E27FC236}">
                <a16:creationId xmlns:a16="http://schemas.microsoft.com/office/drawing/2014/main" id="{82D8ACB0-7CF2-9F49-AA83-310F5B53203A}"/>
              </a:ext>
            </a:extLst>
          </p:cNvPr>
          <p:cNvSpPr/>
          <p:nvPr userDrawn="1"/>
        </p:nvSpPr>
        <p:spPr>
          <a:xfrm>
            <a:off x="8065671" y="2719953"/>
            <a:ext cx="330223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75" name="Rectangle 74">
            <a:extLst>
              <a:ext uri="{FF2B5EF4-FFF2-40B4-BE49-F238E27FC236}">
                <a16:creationId xmlns:a16="http://schemas.microsoft.com/office/drawing/2014/main" id="{E5F645EC-C980-7F45-B7B8-D27071284A48}"/>
              </a:ext>
            </a:extLst>
          </p:cNvPr>
          <p:cNvSpPr/>
          <p:nvPr userDrawn="1"/>
        </p:nvSpPr>
        <p:spPr>
          <a:xfrm>
            <a:off x="4441938" y="2719953"/>
            <a:ext cx="330223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20" name="Triangle 19">
            <a:extLst>
              <a:ext uri="{FF2B5EF4-FFF2-40B4-BE49-F238E27FC236}">
                <a16:creationId xmlns:a16="http://schemas.microsoft.com/office/drawing/2014/main" id="{529C616D-301B-E945-92BD-74673EA5CADB}"/>
              </a:ext>
            </a:extLst>
          </p:cNvPr>
          <p:cNvSpPr/>
          <p:nvPr userDrawn="1"/>
        </p:nvSpPr>
        <p:spPr>
          <a:xfrm rot="5400000">
            <a:off x="4248333" y="3624260"/>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79" name="Triangle 78">
            <a:extLst>
              <a:ext uri="{FF2B5EF4-FFF2-40B4-BE49-F238E27FC236}">
                <a16:creationId xmlns:a16="http://schemas.microsoft.com/office/drawing/2014/main" id="{6558C723-C188-4B4E-919E-523A44FD927B}"/>
              </a:ext>
            </a:extLst>
          </p:cNvPr>
          <p:cNvSpPr/>
          <p:nvPr userDrawn="1"/>
        </p:nvSpPr>
        <p:spPr>
          <a:xfrm rot="5400000">
            <a:off x="7860777" y="3624261"/>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9" name="Title 3">
            <a:extLst>
              <a:ext uri="{FF2B5EF4-FFF2-40B4-BE49-F238E27FC236}">
                <a16:creationId xmlns:a16="http://schemas.microsoft.com/office/drawing/2014/main" id="{91FE295E-5F6C-4E1C-9FFC-85A9E760FAB7}"/>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Process slide title goes here</a:t>
            </a:r>
          </a:p>
        </p:txBody>
      </p:sp>
      <p:sp>
        <p:nvSpPr>
          <p:cNvPr id="24" name="Text Placeholder 2">
            <a:extLst>
              <a:ext uri="{FF2B5EF4-FFF2-40B4-BE49-F238E27FC236}">
                <a16:creationId xmlns:a16="http://schemas.microsoft.com/office/drawing/2014/main" id="{23441B43-0DD3-456B-8133-FB612CFD1FDA}"/>
              </a:ext>
            </a:extLst>
          </p:cNvPr>
          <p:cNvSpPr>
            <a:spLocks noGrp="1"/>
          </p:cNvSpPr>
          <p:nvPr>
            <p:ph type="body" sz="quarter" idx="56" hasCustomPrompt="1"/>
          </p:nvPr>
        </p:nvSpPr>
        <p:spPr>
          <a:xfrm>
            <a:off x="1880714"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1</a:t>
            </a:r>
          </a:p>
        </p:txBody>
      </p:sp>
      <p:sp>
        <p:nvSpPr>
          <p:cNvPr id="25" name="Text Placeholder 2">
            <a:extLst>
              <a:ext uri="{FF2B5EF4-FFF2-40B4-BE49-F238E27FC236}">
                <a16:creationId xmlns:a16="http://schemas.microsoft.com/office/drawing/2014/main" id="{944A0C6C-2B43-40BE-971D-C3B767425B9F}"/>
              </a:ext>
            </a:extLst>
          </p:cNvPr>
          <p:cNvSpPr>
            <a:spLocks noGrp="1"/>
          </p:cNvSpPr>
          <p:nvPr>
            <p:ph type="body" sz="quarter" idx="71" hasCustomPrompt="1"/>
          </p:nvPr>
        </p:nvSpPr>
        <p:spPr>
          <a:xfrm>
            <a:off x="5457263"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2</a:t>
            </a:r>
          </a:p>
        </p:txBody>
      </p:sp>
      <p:sp>
        <p:nvSpPr>
          <p:cNvPr id="26" name="Text Placeholder 2">
            <a:extLst>
              <a:ext uri="{FF2B5EF4-FFF2-40B4-BE49-F238E27FC236}">
                <a16:creationId xmlns:a16="http://schemas.microsoft.com/office/drawing/2014/main" id="{3BBF458B-B469-41EE-AEDE-3859CFCE8C55}"/>
              </a:ext>
            </a:extLst>
          </p:cNvPr>
          <p:cNvSpPr>
            <a:spLocks noGrp="1"/>
          </p:cNvSpPr>
          <p:nvPr>
            <p:ph type="body" sz="quarter" idx="72" hasCustomPrompt="1"/>
          </p:nvPr>
        </p:nvSpPr>
        <p:spPr>
          <a:xfrm>
            <a:off x="9080996"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3</a:t>
            </a:r>
          </a:p>
        </p:txBody>
      </p:sp>
      <p:sp>
        <p:nvSpPr>
          <p:cNvPr id="21" name="TextBox 20">
            <a:extLst>
              <a:ext uri="{FF2B5EF4-FFF2-40B4-BE49-F238E27FC236}">
                <a16:creationId xmlns:a16="http://schemas.microsoft.com/office/drawing/2014/main" id="{D1D01E07-B54E-4C1B-859A-E25AB357F904}"/>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8" name="Text Placeholder 2">
            <a:extLst>
              <a:ext uri="{FF2B5EF4-FFF2-40B4-BE49-F238E27FC236}">
                <a16:creationId xmlns:a16="http://schemas.microsoft.com/office/drawing/2014/main" id="{79BA14A8-E651-6743-9B5A-F9D5AE766093}"/>
              </a:ext>
            </a:extLst>
          </p:cNvPr>
          <p:cNvSpPr>
            <a:spLocks noGrp="1"/>
          </p:cNvSpPr>
          <p:nvPr>
            <p:ph type="body" sz="quarter" idx="87" hasCustomPrompt="1"/>
          </p:nvPr>
        </p:nvSpPr>
        <p:spPr>
          <a:xfrm>
            <a:off x="1039958" y="3279841"/>
            <a:ext cx="2903889"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22" name="Text Placeholder 9">
            <a:extLst>
              <a:ext uri="{FF2B5EF4-FFF2-40B4-BE49-F238E27FC236}">
                <a16:creationId xmlns:a16="http://schemas.microsoft.com/office/drawing/2014/main" id="{2B92C622-DCC6-714D-AE39-95465388E74E}"/>
              </a:ext>
            </a:extLst>
          </p:cNvPr>
          <p:cNvSpPr>
            <a:spLocks noGrp="1"/>
          </p:cNvSpPr>
          <p:nvPr>
            <p:ph type="body" sz="quarter" idx="99" hasCustomPrompt="1"/>
          </p:nvPr>
        </p:nvSpPr>
        <p:spPr>
          <a:xfrm>
            <a:off x="915254" y="3637808"/>
            <a:ext cx="3153298"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28" name="Text Placeholder 2">
            <a:extLst>
              <a:ext uri="{FF2B5EF4-FFF2-40B4-BE49-F238E27FC236}">
                <a16:creationId xmlns:a16="http://schemas.microsoft.com/office/drawing/2014/main" id="{4B45D664-ED09-8743-977C-F53A49DC0353}"/>
              </a:ext>
            </a:extLst>
          </p:cNvPr>
          <p:cNvSpPr>
            <a:spLocks noGrp="1"/>
          </p:cNvSpPr>
          <p:nvPr>
            <p:ph type="body" sz="quarter" idx="100" hasCustomPrompt="1"/>
          </p:nvPr>
        </p:nvSpPr>
        <p:spPr>
          <a:xfrm>
            <a:off x="4639806" y="3279841"/>
            <a:ext cx="2903889"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29" name="Text Placeholder 9">
            <a:extLst>
              <a:ext uri="{FF2B5EF4-FFF2-40B4-BE49-F238E27FC236}">
                <a16:creationId xmlns:a16="http://schemas.microsoft.com/office/drawing/2014/main" id="{CCCDA5D1-18B3-1547-A5C1-D96E591440C1}"/>
              </a:ext>
            </a:extLst>
          </p:cNvPr>
          <p:cNvSpPr>
            <a:spLocks noGrp="1"/>
          </p:cNvSpPr>
          <p:nvPr>
            <p:ph type="body" sz="quarter" idx="101" hasCustomPrompt="1"/>
          </p:nvPr>
        </p:nvSpPr>
        <p:spPr>
          <a:xfrm>
            <a:off x="4515102" y="3637808"/>
            <a:ext cx="3153298"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32" name="Text Placeholder 2">
            <a:extLst>
              <a:ext uri="{FF2B5EF4-FFF2-40B4-BE49-F238E27FC236}">
                <a16:creationId xmlns:a16="http://schemas.microsoft.com/office/drawing/2014/main" id="{90112ECA-E3FE-FB49-9E69-EE954FF28348}"/>
              </a:ext>
            </a:extLst>
          </p:cNvPr>
          <p:cNvSpPr>
            <a:spLocks noGrp="1"/>
          </p:cNvSpPr>
          <p:nvPr>
            <p:ph type="body" sz="quarter" idx="102" hasCustomPrompt="1"/>
          </p:nvPr>
        </p:nvSpPr>
        <p:spPr>
          <a:xfrm>
            <a:off x="8258905" y="3279841"/>
            <a:ext cx="2903889"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3" name="Text Placeholder 9">
            <a:extLst>
              <a:ext uri="{FF2B5EF4-FFF2-40B4-BE49-F238E27FC236}">
                <a16:creationId xmlns:a16="http://schemas.microsoft.com/office/drawing/2014/main" id="{0C4BED15-A531-8540-8E02-9234A7719352}"/>
              </a:ext>
            </a:extLst>
          </p:cNvPr>
          <p:cNvSpPr>
            <a:spLocks noGrp="1"/>
          </p:cNvSpPr>
          <p:nvPr>
            <p:ph type="body" sz="quarter" idx="103" hasCustomPrompt="1"/>
          </p:nvPr>
        </p:nvSpPr>
        <p:spPr>
          <a:xfrm>
            <a:off x="8134201" y="3637808"/>
            <a:ext cx="3153298"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23" name="Rectangle 22">
            <a:extLst>
              <a:ext uri="{FF2B5EF4-FFF2-40B4-BE49-F238E27FC236}">
                <a16:creationId xmlns:a16="http://schemas.microsoft.com/office/drawing/2014/main" id="{2EF671AF-817A-5143-BF0B-8F45521A8E49}"/>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F4EBE48B-4B05-8F4D-AF0F-8BA174BA4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487521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cess (4)">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157BB9D6-661F-DC46-B8C2-B9F68F54132E}"/>
              </a:ext>
            </a:extLst>
          </p:cNvPr>
          <p:cNvSpPr/>
          <p:nvPr userDrawn="1"/>
        </p:nvSpPr>
        <p:spPr>
          <a:xfrm>
            <a:off x="840783" y="2719953"/>
            <a:ext cx="241041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87" name="Rectangle 86">
            <a:extLst>
              <a:ext uri="{FF2B5EF4-FFF2-40B4-BE49-F238E27FC236}">
                <a16:creationId xmlns:a16="http://schemas.microsoft.com/office/drawing/2014/main" id="{EF12C175-ECA1-164C-A83D-22B95258EB77}"/>
              </a:ext>
            </a:extLst>
          </p:cNvPr>
          <p:cNvSpPr/>
          <p:nvPr userDrawn="1"/>
        </p:nvSpPr>
        <p:spPr>
          <a:xfrm>
            <a:off x="3550117" y="2719953"/>
            <a:ext cx="241041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91" name="Rectangle 90">
            <a:extLst>
              <a:ext uri="{FF2B5EF4-FFF2-40B4-BE49-F238E27FC236}">
                <a16:creationId xmlns:a16="http://schemas.microsoft.com/office/drawing/2014/main" id="{4FCF9396-1D39-EB4B-889F-CF3D34199120}"/>
              </a:ext>
            </a:extLst>
          </p:cNvPr>
          <p:cNvSpPr/>
          <p:nvPr userDrawn="1"/>
        </p:nvSpPr>
        <p:spPr>
          <a:xfrm>
            <a:off x="6248160" y="2719953"/>
            <a:ext cx="241041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95" name="Rectangle 94">
            <a:extLst>
              <a:ext uri="{FF2B5EF4-FFF2-40B4-BE49-F238E27FC236}">
                <a16:creationId xmlns:a16="http://schemas.microsoft.com/office/drawing/2014/main" id="{C0281AFC-6F23-BF47-8B50-404C7B3A4C68}"/>
              </a:ext>
            </a:extLst>
          </p:cNvPr>
          <p:cNvSpPr/>
          <p:nvPr userDrawn="1"/>
        </p:nvSpPr>
        <p:spPr>
          <a:xfrm>
            <a:off x="8957494" y="2719953"/>
            <a:ext cx="2410417"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50C14"/>
              </a:solidFill>
            </a:endParaRPr>
          </a:p>
        </p:txBody>
      </p:sp>
      <p:sp>
        <p:nvSpPr>
          <p:cNvPr id="20" name="Triangle 19">
            <a:extLst>
              <a:ext uri="{FF2B5EF4-FFF2-40B4-BE49-F238E27FC236}">
                <a16:creationId xmlns:a16="http://schemas.microsoft.com/office/drawing/2014/main" id="{529C616D-301B-E945-92BD-74673EA5CADB}"/>
              </a:ext>
            </a:extLst>
          </p:cNvPr>
          <p:cNvSpPr/>
          <p:nvPr userDrawn="1"/>
        </p:nvSpPr>
        <p:spPr>
          <a:xfrm rot="5400000">
            <a:off x="3345222" y="3624259"/>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99" name="Triangle 98">
            <a:extLst>
              <a:ext uri="{FF2B5EF4-FFF2-40B4-BE49-F238E27FC236}">
                <a16:creationId xmlns:a16="http://schemas.microsoft.com/office/drawing/2014/main" id="{7C8543D0-75C8-914C-80C9-372EE166B54A}"/>
              </a:ext>
            </a:extLst>
          </p:cNvPr>
          <p:cNvSpPr/>
          <p:nvPr userDrawn="1"/>
        </p:nvSpPr>
        <p:spPr>
          <a:xfrm rot="5400000">
            <a:off x="6054556" y="3624260"/>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00" name="Triangle 99">
            <a:extLst>
              <a:ext uri="{FF2B5EF4-FFF2-40B4-BE49-F238E27FC236}">
                <a16:creationId xmlns:a16="http://schemas.microsoft.com/office/drawing/2014/main" id="{C45A8DC0-1E69-7C48-B789-CBFC9A2CEFD4}"/>
              </a:ext>
            </a:extLst>
          </p:cNvPr>
          <p:cNvSpPr/>
          <p:nvPr userDrawn="1"/>
        </p:nvSpPr>
        <p:spPr>
          <a:xfrm rot="5400000">
            <a:off x="8752600" y="3624261"/>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24" name="Title 3">
            <a:extLst>
              <a:ext uri="{FF2B5EF4-FFF2-40B4-BE49-F238E27FC236}">
                <a16:creationId xmlns:a16="http://schemas.microsoft.com/office/drawing/2014/main" id="{4EAB5833-21FE-4503-B04F-47D84F0CEF4D}"/>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Process slide title goes here</a:t>
            </a:r>
          </a:p>
        </p:txBody>
      </p:sp>
      <p:sp>
        <p:nvSpPr>
          <p:cNvPr id="25" name="Text Placeholder 2">
            <a:extLst>
              <a:ext uri="{FF2B5EF4-FFF2-40B4-BE49-F238E27FC236}">
                <a16:creationId xmlns:a16="http://schemas.microsoft.com/office/drawing/2014/main" id="{0B0C3A69-B210-49AF-91FB-AA90F47FC307}"/>
              </a:ext>
            </a:extLst>
          </p:cNvPr>
          <p:cNvSpPr>
            <a:spLocks noGrp="1"/>
          </p:cNvSpPr>
          <p:nvPr>
            <p:ph type="body" sz="quarter" idx="61" hasCustomPrompt="1"/>
          </p:nvPr>
        </p:nvSpPr>
        <p:spPr>
          <a:xfrm>
            <a:off x="1410197"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1</a:t>
            </a:r>
          </a:p>
        </p:txBody>
      </p:sp>
      <p:sp>
        <p:nvSpPr>
          <p:cNvPr id="26" name="Text Placeholder 2">
            <a:extLst>
              <a:ext uri="{FF2B5EF4-FFF2-40B4-BE49-F238E27FC236}">
                <a16:creationId xmlns:a16="http://schemas.microsoft.com/office/drawing/2014/main" id="{3B0CC76A-216F-4955-86B1-80FD54B3D8F3}"/>
              </a:ext>
            </a:extLst>
          </p:cNvPr>
          <p:cNvSpPr>
            <a:spLocks noGrp="1"/>
          </p:cNvSpPr>
          <p:nvPr>
            <p:ph type="body" sz="quarter" idx="71" hasCustomPrompt="1"/>
          </p:nvPr>
        </p:nvSpPr>
        <p:spPr>
          <a:xfrm>
            <a:off x="4103988"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2</a:t>
            </a:r>
          </a:p>
        </p:txBody>
      </p:sp>
      <p:sp>
        <p:nvSpPr>
          <p:cNvPr id="27" name="Text Placeholder 2">
            <a:extLst>
              <a:ext uri="{FF2B5EF4-FFF2-40B4-BE49-F238E27FC236}">
                <a16:creationId xmlns:a16="http://schemas.microsoft.com/office/drawing/2014/main" id="{567C0EE7-EE49-414A-9EA5-1BE79CC1CB4B}"/>
              </a:ext>
            </a:extLst>
          </p:cNvPr>
          <p:cNvSpPr>
            <a:spLocks noGrp="1"/>
          </p:cNvSpPr>
          <p:nvPr>
            <p:ph type="body" sz="quarter" idx="72" hasCustomPrompt="1"/>
          </p:nvPr>
        </p:nvSpPr>
        <p:spPr>
          <a:xfrm>
            <a:off x="9531160"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4</a:t>
            </a:r>
          </a:p>
        </p:txBody>
      </p:sp>
      <p:sp>
        <p:nvSpPr>
          <p:cNvPr id="28" name="Text Placeholder 2">
            <a:extLst>
              <a:ext uri="{FF2B5EF4-FFF2-40B4-BE49-F238E27FC236}">
                <a16:creationId xmlns:a16="http://schemas.microsoft.com/office/drawing/2014/main" id="{735A6105-FCFA-4C65-903B-A9A892F62E66}"/>
              </a:ext>
            </a:extLst>
          </p:cNvPr>
          <p:cNvSpPr>
            <a:spLocks noGrp="1"/>
          </p:cNvSpPr>
          <p:nvPr>
            <p:ph type="body" sz="quarter" idx="73" hasCustomPrompt="1"/>
          </p:nvPr>
        </p:nvSpPr>
        <p:spPr>
          <a:xfrm>
            <a:off x="6817574" y="2623814"/>
            <a:ext cx="12715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3</a:t>
            </a:r>
          </a:p>
        </p:txBody>
      </p:sp>
      <p:sp>
        <p:nvSpPr>
          <p:cNvPr id="29" name="TextBox 28">
            <a:extLst>
              <a:ext uri="{FF2B5EF4-FFF2-40B4-BE49-F238E27FC236}">
                <a16:creationId xmlns:a16="http://schemas.microsoft.com/office/drawing/2014/main" id="{6C95291A-4672-4E91-9093-95BDB80FB07F}"/>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35" name="Text Placeholder 2">
            <a:extLst>
              <a:ext uri="{FF2B5EF4-FFF2-40B4-BE49-F238E27FC236}">
                <a16:creationId xmlns:a16="http://schemas.microsoft.com/office/drawing/2014/main" id="{F0DD663F-F91D-8846-9352-7A156CF117F9}"/>
              </a:ext>
            </a:extLst>
          </p:cNvPr>
          <p:cNvSpPr>
            <a:spLocks noGrp="1"/>
          </p:cNvSpPr>
          <p:nvPr>
            <p:ph type="body" sz="quarter" idx="87" hasCustomPrompt="1"/>
          </p:nvPr>
        </p:nvSpPr>
        <p:spPr>
          <a:xfrm>
            <a:off x="990934" y="3279841"/>
            <a:ext cx="2119647"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6" name="Text Placeholder 9">
            <a:extLst>
              <a:ext uri="{FF2B5EF4-FFF2-40B4-BE49-F238E27FC236}">
                <a16:creationId xmlns:a16="http://schemas.microsoft.com/office/drawing/2014/main" id="{25C72DAE-5981-944E-B566-973BEBD6DA0A}"/>
              </a:ext>
            </a:extLst>
          </p:cNvPr>
          <p:cNvSpPr>
            <a:spLocks noGrp="1"/>
          </p:cNvSpPr>
          <p:nvPr>
            <p:ph type="body" sz="quarter" idx="99" hasCustomPrompt="1"/>
          </p:nvPr>
        </p:nvSpPr>
        <p:spPr>
          <a:xfrm>
            <a:off x="915254" y="3637808"/>
            <a:ext cx="2283369"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39" name="Text Placeholder 2">
            <a:extLst>
              <a:ext uri="{FF2B5EF4-FFF2-40B4-BE49-F238E27FC236}">
                <a16:creationId xmlns:a16="http://schemas.microsoft.com/office/drawing/2014/main" id="{25C3C36E-5C77-1D4E-A852-232E96D8A389}"/>
              </a:ext>
            </a:extLst>
          </p:cNvPr>
          <p:cNvSpPr>
            <a:spLocks noGrp="1"/>
          </p:cNvSpPr>
          <p:nvPr>
            <p:ph type="body" sz="quarter" idx="100" hasCustomPrompt="1"/>
          </p:nvPr>
        </p:nvSpPr>
        <p:spPr>
          <a:xfrm>
            <a:off x="3695633" y="3279841"/>
            <a:ext cx="2119647"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0" name="Text Placeholder 9">
            <a:extLst>
              <a:ext uri="{FF2B5EF4-FFF2-40B4-BE49-F238E27FC236}">
                <a16:creationId xmlns:a16="http://schemas.microsoft.com/office/drawing/2014/main" id="{A7B62A4C-CE00-704C-85DA-5488964B2EAE}"/>
              </a:ext>
            </a:extLst>
          </p:cNvPr>
          <p:cNvSpPr>
            <a:spLocks noGrp="1"/>
          </p:cNvSpPr>
          <p:nvPr>
            <p:ph type="body" sz="quarter" idx="101" hasCustomPrompt="1"/>
          </p:nvPr>
        </p:nvSpPr>
        <p:spPr>
          <a:xfrm>
            <a:off x="3619953" y="3637808"/>
            <a:ext cx="2283369"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45" name="Text Placeholder 2">
            <a:extLst>
              <a:ext uri="{FF2B5EF4-FFF2-40B4-BE49-F238E27FC236}">
                <a16:creationId xmlns:a16="http://schemas.microsoft.com/office/drawing/2014/main" id="{5E4CA38B-DD76-994F-883E-AC3059DEA707}"/>
              </a:ext>
            </a:extLst>
          </p:cNvPr>
          <p:cNvSpPr>
            <a:spLocks noGrp="1"/>
          </p:cNvSpPr>
          <p:nvPr>
            <p:ph type="body" sz="quarter" idx="102" hasCustomPrompt="1"/>
          </p:nvPr>
        </p:nvSpPr>
        <p:spPr>
          <a:xfrm>
            <a:off x="6390706" y="3279841"/>
            <a:ext cx="2119647"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6" name="Text Placeholder 9">
            <a:extLst>
              <a:ext uri="{FF2B5EF4-FFF2-40B4-BE49-F238E27FC236}">
                <a16:creationId xmlns:a16="http://schemas.microsoft.com/office/drawing/2014/main" id="{96E943AC-051D-3346-AC4B-B6F4D1C857BE}"/>
              </a:ext>
            </a:extLst>
          </p:cNvPr>
          <p:cNvSpPr>
            <a:spLocks noGrp="1"/>
          </p:cNvSpPr>
          <p:nvPr>
            <p:ph type="body" sz="quarter" idx="103" hasCustomPrompt="1"/>
          </p:nvPr>
        </p:nvSpPr>
        <p:spPr>
          <a:xfrm>
            <a:off x="6315026" y="3637808"/>
            <a:ext cx="2283369"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47" name="Text Placeholder 2">
            <a:extLst>
              <a:ext uri="{FF2B5EF4-FFF2-40B4-BE49-F238E27FC236}">
                <a16:creationId xmlns:a16="http://schemas.microsoft.com/office/drawing/2014/main" id="{75F07A7C-337D-5245-AB83-BA3292BDCAEE}"/>
              </a:ext>
            </a:extLst>
          </p:cNvPr>
          <p:cNvSpPr>
            <a:spLocks noGrp="1"/>
          </p:cNvSpPr>
          <p:nvPr>
            <p:ph type="body" sz="quarter" idx="104" hasCustomPrompt="1"/>
          </p:nvPr>
        </p:nvSpPr>
        <p:spPr>
          <a:xfrm>
            <a:off x="9095405" y="3279841"/>
            <a:ext cx="2119647"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8" name="Text Placeholder 9">
            <a:extLst>
              <a:ext uri="{FF2B5EF4-FFF2-40B4-BE49-F238E27FC236}">
                <a16:creationId xmlns:a16="http://schemas.microsoft.com/office/drawing/2014/main" id="{53E84BE3-5358-644A-A184-D32C26914C1F}"/>
              </a:ext>
            </a:extLst>
          </p:cNvPr>
          <p:cNvSpPr>
            <a:spLocks noGrp="1"/>
          </p:cNvSpPr>
          <p:nvPr>
            <p:ph type="body" sz="quarter" idx="105" hasCustomPrompt="1"/>
          </p:nvPr>
        </p:nvSpPr>
        <p:spPr>
          <a:xfrm>
            <a:off x="9019725" y="3637808"/>
            <a:ext cx="2283369"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23" name="Rectangle 22">
            <a:extLst>
              <a:ext uri="{FF2B5EF4-FFF2-40B4-BE49-F238E27FC236}">
                <a16:creationId xmlns:a16="http://schemas.microsoft.com/office/drawing/2014/main" id="{176377DE-104E-8B43-B477-C4190F6E706A}"/>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F1A47A6-700C-8C4D-88CB-5EF62889B6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8380544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cess (5)">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87BD1E-6B3F-1A46-9C7D-27CAFCDDA869}"/>
              </a:ext>
            </a:extLst>
          </p:cNvPr>
          <p:cNvSpPr/>
          <p:nvPr userDrawn="1"/>
        </p:nvSpPr>
        <p:spPr>
          <a:xfrm>
            <a:off x="840783" y="2719953"/>
            <a:ext cx="188691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9C616D-301B-E945-92BD-74673EA5CADB}"/>
              </a:ext>
            </a:extLst>
          </p:cNvPr>
          <p:cNvSpPr/>
          <p:nvPr userDrawn="1"/>
        </p:nvSpPr>
        <p:spPr>
          <a:xfrm rot="5400000">
            <a:off x="2814775" y="3624258"/>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1" name="Rectangle 30">
            <a:extLst>
              <a:ext uri="{FF2B5EF4-FFF2-40B4-BE49-F238E27FC236}">
                <a16:creationId xmlns:a16="http://schemas.microsoft.com/office/drawing/2014/main" id="{16AF6532-F04F-4A49-B1C0-610F9077772C}"/>
              </a:ext>
            </a:extLst>
          </p:cNvPr>
          <p:cNvSpPr/>
          <p:nvPr userDrawn="1"/>
        </p:nvSpPr>
        <p:spPr>
          <a:xfrm>
            <a:off x="3008250" y="2719953"/>
            <a:ext cx="188691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8D3F53E4-7F0D-D449-8538-7070E5604532}"/>
              </a:ext>
            </a:extLst>
          </p:cNvPr>
          <p:cNvSpPr/>
          <p:nvPr userDrawn="1"/>
        </p:nvSpPr>
        <p:spPr>
          <a:xfrm rot="5400000">
            <a:off x="4982242" y="3624258"/>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6" name="Rectangle 35">
            <a:extLst>
              <a:ext uri="{FF2B5EF4-FFF2-40B4-BE49-F238E27FC236}">
                <a16:creationId xmlns:a16="http://schemas.microsoft.com/office/drawing/2014/main" id="{83730BAA-4801-A349-A2E8-DC2CFA17BA12}"/>
              </a:ext>
            </a:extLst>
          </p:cNvPr>
          <p:cNvSpPr/>
          <p:nvPr userDrawn="1"/>
        </p:nvSpPr>
        <p:spPr>
          <a:xfrm>
            <a:off x="5153139" y="2719953"/>
            <a:ext cx="188691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0B24135E-429E-4742-A8CA-E9D8C7C584FE}"/>
              </a:ext>
            </a:extLst>
          </p:cNvPr>
          <p:cNvSpPr/>
          <p:nvPr userDrawn="1"/>
        </p:nvSpPr>
        <p:spPr>
          <a:xfrm rot="5400000">
            <a:off x="7127131" y="3624258"/>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41" name="Rectangle 40">
            <a:extLst>
              <a:ext uri="{FF2B5EF4-FFF2-40B4-BE49-F238E27FC236}">
                <a16:creationId xmlns:a16="http://schemas.microsoft.com/office/drawing/2014/main" id="{BB71477F-C304-BD4F-A0AB-1A16B6A5D45C}"/>
              </a:ext>
            </a:extLst>
          </p:cNvPr>
          <p:cNvSpPr/>
          <p:nvPr userDrawn="1"/>
        </p:nvSpPr>
        <p:spPr>
          <a:xfrm>
            <a:off x="7320606" y="2719953"/>
            <a:ext cx="188691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3DBACFA6-1C18-D647-8BD6-5C855C845642}"/>
              </a:ext>
            </a:extLst>
          </p:cNvPr>
          <p:cNvSpPr/>
          <p:nvPr userDrawn="1"/>
        </p:nvSpPr>
        <p:spPr>
          <a:xfrm rot="5400000">
            <a:off x="9294598" y="3624258"/>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46" name="Rectangle 45">
            <a:extLst>
              <a:ext uri="{FF2B5EF4-FFF2-40B4-BE49-F238E27FC236}">
                <a16:creationId xmlns:a16="http://schemas.microsoft.com/office/drawing/2014/main" id="{355B56A0-0B68-1445-BAEA-716A27DBF6F8}"/>
              </a:ext>
            </a:extLst>
          </p:cNvPr>
          <p:cNvSpPr/>
          <p:nvPr userDrawn="1"/>
        </p:nvSpPr>
        <p:spPr>
          <a:xfrm>
            <a:off x="9476783" y="2719953"/>
            <a:ext cx="1886919"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3">
            <a:extLst>
              <a:ext uri="{FF2B5EF4-FFF2-40B4-BE49-F238E27FC236}">
                <a16:creationId xmlns:a16="http://schemas.microsoft.com/office/drawing/2014/main" id="{6A734C72-E74C-4B45-A924-C14995BBCFCF}"/>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Process slide title goes here</a:t>
            </a:r>
          </a:p>
        </p:txBody>
      </p:sp>
      <p:sp>
        <p:nvSpPr>
          <p:cNvPr id="28" name="Text Placeholder 2">
            <a:extLst>
              <a:ext uri="{FF2B5EF4-FFF2-40B4-BE49-F238E27FC236}">
                <a16:creationId xmlns:a16="http://schemas.microsoft.com/office/drawing/2014/main" id="{62E6A9BD-E94D-4304-93C6-84FE6ABB5063}"/>
              </a:ext>
            </a:extLst>
          </p:cNvPr>
          <p:cNvSpPr>
            <a:spLocks noGrp="1"/>
          </p:cNvSpPr>
          <p:nvPr>
            <p:ph type="body" sz="quarter" idx="61" hasCustomPrompt="1"/>
          </p:nvPr>
        </p:nvSpPr>
        <p:spPr>
          <a:xfrm>
            <a:off x="1293531" y="2623814"/>
            <a:ext cx="9876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1</a:t>
            </a:r>
          </a:p>
        </p:txBody>
      </p:sp>
      <p:sp>
        <p:nvSpPr>
          <p:cNvPr id="54" name="Text Placeholder 2">
            <a:extLst>
              <a:ext uri="{FF2B5EF4-FFF2-40B4-BE49-F238E27FC236}">
                <a16:creationId xmlns:a16="http://schemas.microsoft.com/office/drawing/2014/main" id="{DA8DDB28-B375-4199-972E-2300CF4A1596}"/>
              </a:ext>
            </a:extLst>
          </p:cNvPr>
          <p:cNvSpPr>
            <a:spLocks noGrp="1"/>
          </p:cNvSpPr>
          <p:nvPr>
            <p:ph type="body" sz="quarter" idx="62" hasCustomPrompt="1"/>
          </p:nvPr>
        </p:nvSpPr>
        <p:spPr>
          <a:xfrm>
            <a:off x="3457865" y="2623814"/>
            <a:ext cx="9876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2</a:t>
            </a:r>
          </a:p>
        </p:txBody>
      </p:sp>
      <p:sp>
        <p:nvSpPr>
          <p:cNvPr id="55" name="Text Placeholder 2">
            <a:extLst>
              <a:ext uri="{FF2B5EF4-FFF2-40B4-BE49-F238E27FC236}">
                <a16:creationId xmlns:a16="http://schemas.microsoft.com/office/drawing/2014/main" id="{64E3B413-FA09-4E38-8F06-615C9F44F6F1}"/>
              </a:ext>
            </a:extLst>
          </p:cNvPr>
          <p:cNvSpPr>
            <a:spLocks noGrp="1"/>
          </p:cNvSpPr>
          <p:nvPr>
            <p:ph type="body" sz="quarter" idx="63" hasCustomPrompt="1"/>
          </p:nvPr>
        </p:nvSpPr>
        <p:spPr>
          <a:xfrm>
            <a:off x="5609499" y="2623814"/>
            <a:ext cx="9876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3</a:t>
            </a:r>
          </a:p>
        </p:txBody>
      </p:sp>
      <p:sp>
        <p:nvSpPr>
          <p:cNvPr id="56" name="Text Placeholder 2">
            <a:extLst>
              <a:ext uri="{FF2B5EF4-FFF2-40B4-BE49-F238E27FC236}">
                <a16:creationId xmlns:a16="http://schemas.microsoft.com/office/drawing/2014/main" id="{EB06D6FF-158B-46A8-BDF0-A0E13528636A}"/>
              </a:ext>
            </a:extLst>
          </p:cNvPr>
          <p:cNvSpPr>
            <a:spLocks noGrp="1"/>
          </p:cNvSpPr>
          <p:nvPr>
            <p:ph type="body" sz="quarter" idx="64" hasCustomPrompt="1"/>
          </p:nvPr>
        </p:nvSpPr>
        <p:spPr>
          <a:xfrm>
            <a:off x="7773833" y="2623814"/>
            <a:ext cx="9876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4</a:t>
            </a:r>
          </a:p>
        </p:txBody>
      </p:sp>
      <p:sp>
        <p:nvSpPr>
          <p:cNvPr id="57" name="Text Placeholder 2">
            <a:extLst>
              <a:ext uri="{FF2B5EF4-FFF2-40B4-BE49-F238E27FC236}">
                <a16:creationId xmlns:a16="http://schemas.microsoft.com/office/drawing/2014/main" id="{FBEDC125-EE72-428E-9EFD-C50A236DB251}"/>
              </a:ext>
            </a:extLst>
          </p:cNvPr>
          <p:cNvSpPr>
            <a:spLocks noGrp="1"/>
          </p:cNvSpPr>
          <p:nvPr>
            <p:ph type="body" sz="quarter" idx="65" hasCustomPrompt="1"/>
          </p:nvPr>
        </p:nvSpPr>
        <p:spPr>
          <a:xfrm>
            <a:off x="9926398" y="2623814"/>
            <a:ext cx="987687"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5</a:t>
            </a:r>
          </a:p>
        </p:txBody>
      </p:sp>
      <p:sp>
        <p:nvSpPr>
          <p:cNvPr id="34" name="TextBox 33">
            <a:extLst>
              <a:ext uri="{FF2B5EF4-FFF2-40B4-BE49-F238E27FC236}">
                <a16:creationId xmlns:a16="http://schemas.microsoft.com/office/drawing/2014/main" id="{D6A715E1-76A4-48E7-9B62-6E782D932F7F}"/>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50" name="Text Placeholder 2">
            <a:extLst>
              <a:ext uri="{FF2B5EF4-FFF2-40B4-BE49-F238E27FC236}">
                <a16:creationId xmlns:a16="http://schemas.microsoft.com/office/drawing/2014/main" id="{0C7336BE-F7C0-5C41-A902-F65C36A80362}"/>
              </a:ext>
            </a:extLst>
          </p:cNvPr>
          <p:cNvSpPr>
            <a:spLocks noGrp="1"/>
          </p:cNvSpPr>
          <p:nvPr>
            <p:ph type="body" sz="quarter" idx="87" hasCustomPrompt="1"/>
          </p:nvPr>
        </p:nvSpPr>
        <p:spPr>
          <a:xfrm>
            <a:off x="942108" y="3279841"/>
            <a:ext cx="1671784"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1" name="Text Placeholder 9">
            <a:extLst>
              <a:ext uri="{FF2B5EF4-FFF2-40B4-BE49-F238E27FC236}">
                <a16:creationId xmlns:a16="http://schemas.microsoft.com/office/drawing/2014/main" id="{E9B3220E-3F29-4F47-A309-E9BE3C14A811}"/>
              </a:ext>
            </a:extLst>
          </p:cNvPr>
          <p:cNvSpPr>
            <a:spLocks noGrp="1"/>
          </p:cNvSpPr>
          <p:nvPr>
            <p:ph type="body" sz="quarter" idx="99" hasCustomPrompt="1"/>
          </p:nvPr>
        </p:nvSpPr>
        <p:spPr>
          <a:xfrm>
            <a:off x="915254" y="3637808"/>
            <a:ext cx="1769895"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58" name="Text Placeholder 2">
            <a:extLst>
              <a:ext uri="{FF2B5EF4-FFF2-40B4-BE49-F238E27FC236}">
                <a16:creationId xmlns:a16="http://schemas.microsoft.com/office/drawing/2014/main" id="{0790B545-6420-9E40-9943-3EAE3677F3D2}"/>
              </a:ext>
            </a:extLst>
          </p:cNvPr>
          <p:cNvSpPr>
            <a:spLocks noGrp="1"/>
          </p:cNvSpPr>
          <p:nvPr>
            <p:ph type="body" sz="quarter" idx="100" hasCustomPrompt="1"/>
          </p:nvPr>
        </p:nvSpPr>
        <p:spPr>
          <a:xfrm>
            <a:off x="3098167" y="3279841"/>
            <a:ext cx="1671784"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9" name="Text Placeholder 9">
            <a:extLst>
              <a:ext uri="{FF2B5EF4-FFF2-40B4-BE49-F238E27FC236}">
                <a16:creationId xmlns:a16="http://schemas.microsoft.com/office/drawing/2014/main" id="{C770928B-14C3-AE40-9270-9757D73FE2F2}"/>
              </a:ext>
            </a:extLst>
          </p:cNvPr>
          <p:cNvSpPr>
            <a:spLocks noGrp="1"/>
          </p:cNvSpPr>
          <p:nvPr>
            <p:ph type="body" sz="quarter" idx="101" hasCustomPrompt="1"/>
          </p:nvPr>
        </p:nvSpPr>
        <p:spPr>
          <a:xfrm>
            <a:off x="3071313" y="3637808"/>
            <a:ext cx="1769895"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60" name="Text Placeholder 2">
            <a:extLst>
              <a:ext uri="{FF2B5EF4-FFF2-40B4-BE49-F238E27FC236}">
                <a16:creationId xmlns:a16="http://schemas.microsoft.com/office/drawing/2014/main" id="{0F4324AC-E451-B54F-920B-D1971B197247}"/>
              </a:ext>
            </a:extLst>
          </p:cNvPr>
          <p:cNvSpPr>
            <a:spLocks noGrp="1"/>
          </p:cNvSpPr>
          <p:nvPr>
            <p:ph type="body" sz="quarter" idx="102" hasCustomPrompt="1"/>
          </p:nvPr>
        </p:nvSpPr>
        <p:spPr>
          <a:xfrm>
            <a:off x="5234975" y="3279841"/>
            <a:ext cx="1671784"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61" name="Text Placeholder 9">
            <a:extLst>
              <a:ext uri="{FF2B5EF4-FFF2-40B4-BE49-F238E27FC236}">
                <a16:creationId xmlns:a16="http://schemas.microsoft.com/office/drawing/2014/main" id="{B8EE33AF-E54F-6F47-8385-326A4DD72E15}"/>
              </a:ext>
            </a:extLst>
          </p:cNvPr>
          <p:cNvSpPr>
            <a:spLocks noGrp="1"/>
          </p:cNvSpPr>
          <p:nvPr>
            <p:ph type="body" sz="quarter" idx="103" hasCustomPrompt="1"/>
          </p:nvPr>
        </p:nvSpPr>
        <p:spPr>
          <a:xfrm>
            <a:off x="5208121" y="3637808"/>
            <a:ext cx="1769895"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62" name="Text Placeholder 2">
            <a:extLst>
              <a:ext uri="{FF2B5EF4-FFF2-40B4-BE49-F238E27FC236}">
                <a16:creationId xmlns:a16="http://schemas.microsoft.com/office/drawing/2014/main" id="{A7A5D828-A607-D84C-8BA6-262974083099}"/>
              </a:ext>
            </a:extLst>
          </p:cNvPr>
          <p:cNvSpPr>
            <a:spLocks noGrp="1"/>
          </p:cNvSpPr>
          <p:nvPr>
            <p:ph type="body" sz="quarter" idx="104" hasCustomPrompt="1"/>
          </p:nvPr>
        </p:nvSpPr>
        <p:spPr>
          <a:xfrm>
            <a:off x="7410285" y="3279841"/>
            <a:ext cx="1671784"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63" name="Text Placeholder 9">
            <a:extLst>
              <a:ext uri="{FF2B5EF4-FFF2-40B4-BE49-F238E27FC236}">
                <a16:creationId xmlns:a16="http://schemas.microsoft.com/office/drawing/2014/main" id="{054D9C83-1C9D-A547-BBE0-597572EA3210}"/>
              </a:ext>
            </a:extLst>
          </p:cNvPr>
          <p:cNvSpPr>
            <a:spLocks noGrp="1"/>
          </p:cNvSpPr>
          <p:nvPr>
            <p:ph type="body" sz="quarter" idx="105" hasCustomPrompt="1"/>
          </p:nvPr>
        </p:nvSpPr>
        <p:spPr>
          <a:xfrm>
            <a:off x="7383431" y="3637808"/>
            <a:ext cx="1769895"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64" name="Text Placeholder 2">
            <a:extLst>
              <a:ext uri="{FF2B5EF4-FFF2-40B4-BE49-F238E27FC236}">
                <a16:creationId xmlns:a16="http://schemas.microsoft.com/office/drawing/2014/main" id="{A06425FF-9C73-B54F-92E2-95E8218A72D1}"/>
              </a:ext>
            </a:extLst>
          </p:cNvPr>
          <p:cNvSpPr>
            <a:spLocks noGrp="1"/>
          </p:cNvSpPr>
          <p:nvPr>
            <p:ph type="body" sz="quarter" idx="106" hasCustomPrompt="1"/>
          </p:nvPr>
        </p:nvSpPr>
        <p:spPr>
          <a:xfrm>
            <a:off x="9566344" y="3279841"/>
            <a:ext cx="1671784"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65" name="Text Placeholder 9">
            <a:extLst>
              <a:ext uri="{FF2B5EF4-FFF2-40B4-BE49-F238E27FC236}">
                <a16:creationId xmlns:a16="http://schemas.microsoft.com/office/drawing/2014/main" id="{3152B223-E56E-B242-9076-1E007AF52634}"/>
              </a:ext>
            </a:extLst>
          </p:cNvPr>
          <p:cNvSpPr>
            <a:spLocks noGrp="1"/>
          </p:cNvSpPr>
          <p:nvPr>
            <p:ph type="body" sz="quarter" idx="107" hasCustomPrompt="1"/>
          </p:nvPr>
        </p:nvSpPr>
        <p:spPr>
          <a:xfrm>
            <a:off x="9539490" y="3637808"/>
            <a:ext cx="1769895"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29" name="Rectangle 28">
            <a:extLst>
              <a:ext uri="{FF2B5EF4-FFF2-40B4-BE49-F238E27FC236}">
                <a16:creationId xmlns:a16="http://schemas.microsoft.com/office/drawing/2014/main" id="{A14D557E-F95B-034A-BB48-C21F57E27AB7}"/>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CFE0AE2-CEC4-6A41-AB05-DF76127DD01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260594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6)">
    <p:bg>
      <p:bgPr>
        <a:solidFill>
          <a:schemeClr val="bg1"/>
        </a:solidFill>
        <a:effectLst/>
      </p:bgPr>
    </p:bg>
    <p:spTree>
      <p:nvGrpSpPr>
        <p:cNvPr id="1" name=""/>
        <p:cNvGrpSpPr/>
        <p:nvPr/>
      </p:nvGrpSpPr>
      <p:grpSpPr>
        <a:xfrm>
          <a:off x="0" y="0"/>
          <a:ext cx="0" cy="0"/>
          <a:chOff x="0" y="0"/>
          <a:chExt cx="0" cy="0"/>
        </a:xfrm>
      </p:grpSpPr>
      <p:sp>
        <p:nvSpPr>
          <p:cNvPr id="45" name="Triangle 44">
            <a:extLst>
              <a:ext uri="{FF2B5EF4-FFF2-40B4-BE49-F238E27FC236}">
                <a16:creationId xmlns:a16="http://schemas.microsoft.com/office/drawing/2014/main" id="{3DBACFA6-1C18-D647-8BD6-5C855C845642}"/>
              </a:ext>
            </a:extLst>
          </p:cNvPr>
          <p:cNvSpPr/>
          <p:nvPr userDrawn="1"/>
        </p:nvSpPr>
        <p:spPr>
          <a:xfrm rot="5400000">
            <a:off x="2444374" y="3624260"/>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91" name="Rectangle 90">
            <a:extLst>
              <a:ext uri="{FF2B5EF4-FFF2-40B4-BE49-F238E27FC236}">
                <a16:creationId xmlns:a16="http://schemas.microsoft.com/office/drawing/2014/main" id="{E657E7B6-E27A-024D-A155-27D8EDB6B8C8}"/>
              </a:ext>
            </a:extLst>
          </p:cNvPr>
          <p:cNvSpPr/>
          <p:nvPr userDrawn="1"/>
        </p:nvSpPr>
        <p:spPr>
          <a:xfrm>
            <a:off x="840784"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704FF7A-C5BF-C04C-9D14-B480F6C191BB}"/>
              </a:ext>
            </a:extLst>
          </p:cNvPr>
          <p:cNvSpPr/>
          <p:nvPr userDrawn="1"/>
        </p:nvSpPr>
        <p:spPr>
          <a:xfrm>
            <a:off x="2635717"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9C1F15F-AA60-A047-B4C2-28DAE2987E29}"/>
              </a:ext>
            </a:extLst>
          </p:cNvPr>
          <p:cNvSpPr/>
          <p:nvPr userDrawn="1"/>
        </p:nvSpPr>
        <p:spPr>
          <a:xfrm>
            <a:off x="4430651"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8019C0E-BB56-4641-96F5-A6EF1B11404F}"/>
              </a:ext>
            </a:extLst>
          </p:cNvPr>
          <p:cNvSpPr/>
          <p:nvPr userDrawn="1"/>
        </p:nvSpPr>
        <p:spPr>
          <a:xfrm>
            <a:off x="6236873"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1CC708F-DAC0-A94D-AFBA-FBA7404A21F1}"/>
              </a:ext>
            </a:extLst>
          </p:cNvPr>
          <p:cNvSpPr/>
          <p:nvPr userDrawn="1"/>
        </p:nvSpPr>
        <p:spPr>
          <a:xfrm>
            <a:off x="8043095"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F63D16FF-4DE4-2045-B1AA-BABDB5BFF2C8}"/>
              </a:ext>
            </a:extLst>
          </p:cNvPr>
          <p:cNvSpPr/>
          <p:nvPr userDrawn="1"/>
        </p:nvSpPr>
        <p:spPr>
          <a:xfrm>
            <a:off x="9849317" y="2719953"/>
            <a:ext cx="1518594" cy="1890793"/>
          </a:xfrm>
          <a:prstGeom prst="rect">
            <a:avLst/>
          </a:prstGeom>
          <a:noFill/>
          <a:ln>
            <a:solidFill>
              <a:srgbClr val="E50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riangle 114">
            <a:extLst>
              <a:ext uri="{FF2B5EF4-FFF2-40B4-BE49-F238E27FC236}">
                <a16:creationId xmlns:a16="http://schemas.microsoft.com/office/drawing/2014/main" id="{97F651A3-08A8-8641-9A16-DAE2889B2D3F}"/>
              </a:ext>
            </a:extLst>
          </p:cNvPr>
          <p:cNvSpPr/>
          <p:nvPr userDrawn="1"/>
        </p:nvSpPr>
        <p:spPr>
          <a:xfrm rot="5400000">
            <a:off x="4239307" y="3624261"/>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16" name="Triangle 115">
            <a:extLst>
              <a:ext uri="{FF2B5EF4-FFF2-40B4-BE49-F238E27FC236}">
                <a16:creationId xmlns:a16="http://schemas.microsoft.com/office/drawing/2014/main" id="{B8E0EE12-80C5-7242-B397-CE3892ACE74A}"/>
              </a:ext>
            </a:extLst>
          </p:cNvPr>
          <p:cNvSpPr/>
          <p:nvPr userDrawn="1"/>
        </p:nvSpPr>
        <p:spPr>
          <a:xfrm rot="5400000">
            <a:off x="6045530" y="3624262"/>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17" name="Triangle 116">
            <a:extLst>
              <a:ext uri="{FF2B5EF4-FFF2-40B4-BE49-F238E27FC236}">
                <a16:creationId xmlns:a16="http://schemas.microsoft.com/office/drawing/2014/main" id="{7021BD62-2CC5-B344-AB1F-AF78F9E031CB}"/>
              </a:ext>
            </a:extLst>
          </p:cNvPr>
          <p:cNvSpPr/>
          <p:nvPr userDrawn="1"/>
        </p:nvSpPr>
        <p:spPr>
          <a:xfrm rot="5400000">
            <a:off x="7840463" y="3624263"/>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118" name="Triangle 117">
            <a:extLst>
              <a:ext uri="{FF2B5EF4-FFF2-40B4-BE49-F238E27FC236}">
                <a16:creationId xmlns:a16="http://schemas.microsoft.com/office/drawing/2014/main" id="{8A13F7AE-5793-8F4F-9A33-D5C6648F1374}"/>
              </a:ext>
            </a:extLst>
          </p:cNvPr>
          <p:cNvSpPr/>
          <p:nvPr userDrawn="1"/>
        </p:nvSpPr>
        <p:spPr>
          <a:xfrm rot="5400000">
            <a:off x="9646685" y="3624264"/>
            <a:ext cx="110871" cy="95578"/>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D2A26"/>
              </a:solidFill>
            </a:endParaRPr>
          </a:p>
        </p:txBody>
      </p:sp>
      <p:sp>
        <p:nvSpPr>
          <p:cNvPr id="34" name="Title 3">
            <a:extLst>
              <a:ext uri="{FF2B5EF4-FFF2-40B4-BE49-F238E27FC236}">
                <a16:creationId xmlns:a16="http://schemas.microsoft.com/office/drawing/2014/main" id="{1EBE776F-E0C1-43CB-BEC1-4145B86E5C15}"/>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Process slide title goes here</a:t>
            </a:r>
          </a:p>
        </p:txBody>
      </p:sp>
      <p:sp>
        <p:nvSpPr>
          <p:cNvPr id="35" name="Text Placeholder 2">
            <a:extLst>
              <a:ext uri="{FF2B5EF4-FFF2-40B4-BE49-F238E27FC236}">
                <a16:creationId xmlns:a16="http://schemas.microsoft.com/office/drawing/2014/main" id="{DB81AA2E-4BD6-471B-8F6E-842968D29068}"/>
              </a:ext>
            </a:extLst>
          </p:cNvPr>
          <p:cNvSpPr>
            <a:spLocks noGrp="1"/>
          </p:cNvSpPr>
          <p:nvPr>
            <p:ph type="body" sz="quarter" idx="61" hasCustomPrompt="1"/>
          </p:nvPr>
        </p:nvSpPr>
        <p:spPr>
          <a:xfrm>
            <a:off x="1096824"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1</a:t>
            </a:r>
          </a:p>
        </p:txBody>
      </p:sp>
      <p:sp>
        <p:nvSpPr>
          <p:cNvPr id="41" name="Text Placeholder 2">
            <a:extLst>
              <a:ext uri="{FF2B5EF4-FFF2-40B4-BE49-F238E27FC236}">
                <a16:creationId xmlns:a16="http://schemas.microsoft.com/office/drawing/2014/main" id="{042D8651-BD8A-4A32-ACC9-F934DCE7E7C5}"/>
              </a:ext>
            </a:extLst>
          </p:cNvPr>
          <p:cNvSpPr>
            <a:spLocks noGrp="1"/>
          </p:cNvSpPr>
          <p:nvPr>
            <p:ph type="body" sz="quarter" idx="67" hasCustomPrompt="1"/>
          </p:nvPr>
        </p:nvSpPr>
        <p:spPr>
          <a:xfrm>
            <a:off x="2891757"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2</a:t>
            </a:r>
          </a:p>
        </p:txBody>
      </p:sp>
      <p:sp>
        <p:nvSpPr>
          <p:cNvPr id="42" name="Text Placeholder 2">
            <a:extLst>
              <a:ext uri="{FF2B5EF4-FFF2-40B4-BE49-F238E27FC236}">
                <a16:creationId xmlns:a16="http://schemas.microsoft.com/office/drawing/2014/main" id="{5BFB87DC-57F6-475B-812B-05F67B900286}"/>
              </a:ext>
            </a:extLst>
          </p:cNvPr>
          <p:cNvSpPr>
            <a:spLocks noGrp="1"/>
          </p:cNvSpPr>
          <p:nvPr>
            <p:ph type="body" sz="quarter" idx="68" hasCustomPrompt="1"/>
          </p:nvPr>
        </p:nvSpPr>
        <p:spPr>
          <a:xfrm>
            <a:off x="4686690"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3</a:t>
            </a:r>
          </a:p>
        </p:txBody>
      </p:sp>
      <p:sp>
        <p:nvSpPr>
          <p:cNvPr id="43" name="Text Placeholder 2">
            <a:extLst>
              <a:ext uri="{FF2B5EF4-FFF2-40B4-BE49-F238E27FC236}">
                <a16:creationId xmlns:a16="http://schemas.microsoft.com/office/drawing/2014/main" id="{FDC212CC-4583-4A0C-82A1-22B6A05E991B}"/>
              </a:ext>
            </a:extLst>
          </p:cNvPr>
          <p:cNvSpPr>
            <a:spLocks noGrp="1"/>
          </p:cNvSpPr>
          <p:nvPr>
            <p:ph type="body" sz="quarter" idx="69" hasCustomPrompt="1"/>
          </p:nvPr>
        </p:nvSpPr>
        <p:spPr>
          <a:xfrm>
            <a:off x="6481623"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4</a:t>
            </a:r>
          </a:p>
        </p:txBody>
      </p:sp>
      <p:sp>
        <p:nvSpPr>
          <p:cNvPr id="44" name="Text Placeholder 2">
            <a:extLst>
              <a:ext uri="{FF2B5EF4-FFF2-40B4-BE49-F238E27FC236}">
                <a16:creationId xmlns:a16="http://schemas.microsoft.com/office/drawing/2014/main" id="{C79C5CC0-B205-463F-A4C3-F603763281D8}"/>
              </a:ext>
            </a:extLst>
          </p:cNvPr>
          <p:cNvSpPr>
            <a:spLocks noGrp="1"/>
          </p:cNvSpPr>
          <p:nvPr>
            <p:ph type="body" sz="quarter" idx="70" hasCustomPrompt="1"/>
          </p:nvPr>
        </p:nvSpPr>
        <p:spPr>
          <a:xfrm>
            <a:off x="8308887"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5</a:t>
            </a:r>
          </a:p>
        </p:txBody>
      </p:sp>
      <p:sp>
        <p:nvSpPr>
          <p:cNvPr id="46" name="Text Placeholder 2">
            <a:extLst>
              <a:ext uri="{FF2B5EF4-FFF2-40B4-BE49-F238E27FC236}">
                <a16:creationId xmlns:a16="http://schemas.microsoft.com/office/drawing/2014/main" id="{2CB5DDF8-F7A2-4381-96EF-5EAB47A46BCB}"/>
              </a:ext>
            </a:extLst>
          </p:cNvPr>
          <p:cNvSpPr>
            <a:spLocks noGrp="1"/>
          </p:cNvSpPr>
          <p:nvPr>
            <p:ph type="body" sz="quarter" idx="71" hasCustomPrompt="1"/>
          </p:nvPr>
        </p:nvSpPr>
        <p:spPr>
          <a:xfrm>
            <a:off x="10103820" y="2621191"/>
            <a:ext cx="1006513" cy="371475"/>
          </a:xfrm>
          <a:solidFill>
            <a:schemeClr val="bg1"/>
          </a:solidFill>
        </p:spPr>
        <p:txBody>
          <a:bodyPr>
            <a:noAutofit/>
          </a:bodyPr>
          <a:lstStyle>
            <a:lvl1pPr marL="0" indent="0" algn="ctr">
              <a:buNone/>
              <a:defRPr sz="1200" spc="180" baseline="0">
                <a:solidFill>
                  <a:srgbClr val="E50C14"/>
                </a:solidFill>
                <a:latin typeface="+mj-lt"/>
              </a:defRPr>
            </a:lvl1pPr>
            <a:lvl2pPr marL="457200" indent="0" algn="ctr">
              <a:buNone/>
              <a:defRPr sz="1400">
                <a:solidFill>
                  <a:srgbClr val="F02900"/>
                </a:solidFill>
              </a:defRPr>
            </a:lvl2pPr>
            <a:lvl3pPr marL="914400" indent="0" algn="ctr">
              <a:buNone/>
              <a:defRPr sz="1400">
                <a:solidFill>
                  <a:srgbClr val="F02900"/>
                </a:solidFill>
              </a:defRPr>
            </a:lvl3pPr>
            <a:lvl4pPr marL="1371600" indent="0" algn="ctr">
              <a:buNone/>
              <a:defRPr sz="1400">
                <a:solidFill>
                  <a:srgbClr val="F02900"/>
                </a:solidFill>
              </a:defRPr>
            </a:lvl4pPr>
            <a:lvl5pPr marL="1828800" indent="0" algn="ctr">
              <a:buNone/>
              <a:defRPr sz="1400">
                <a:solidFill>
                  <a:srgbClr val="F02900"/>
                </a:solidFill>
              </a:defRPr>
            </a:lvl5pPr>
          </a:lstStyle>
          <a:p>
            <a:pPr lvl="0"/>
            <a:r>
              <a:rPr lang="en-US" dirty="0"/>
              <a:t>PHASE 6</a:t>
            </a:r>
          </a:p>
        </p:txBody>
      </p:sp>
      <p:sp>
        <p:nvSpPr>
          <p:cNvPr id="36" name="TextBox 35">
            <a:extLst>
              <a:ext uri="{FF2B5EF4-FFF2-40B4-BE49-F238E27FC236}">
                <a16:creationId xmlns:a16="http://schemas.microsoft.com/office/drawing/2014/main" id="{C05D088F-AA9B-4347-B327-550E8A52531F}"/>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2D2A26"/>
                </a:solidFill>
              </a:rPr>
              <a:pPr algn="r"/>
              <a:t>‹#›</a:t>
            </a:fld>
            <a:endParaRPr lang="en-US" sz="1000" dirty="0">
              <a:solidFill>
                <a:srgbClr val="2D2A26"/>
              </a:solidFill>
            </a:endParaRPr>
          </a:p>
        </p:txBody>
      </p:sp>
      <p:sp>
        <p:nvSpPr>
          <p:cNvPr id="33" name="Text Placeholder 2">
            <a:extLst>
              <a:ext uri="{FF2B5EF4-FFF2-40B4-BE49-F238E27FC236}">
                <a16:creationId xmlns:a16="http://schemas.microsoft.com/office/drawing/2014/main" id="{F5F9058A-849D-614E-8D17-8EF833F32C95}"/>
              </a:ext>
            </a:extLst>
          </p:cNvPr>
          <p:cNvSpPr>
            <a:spLocks noGrp="1"/>
          </p:cNvSpPr>
          <p:nvPr>
            <p:ph type="body" sz="quarter" idx="100" hasCustomPrompt="1"/>
          </p:nvPr>
        </p:nvSpPr>
        <p:spPr>
          <a:xfrm>
            <a:off x="932378"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7" name="Text Placeholder 9">
            <a:extLst>
              <a:ext uri="{FF2B5EF4-FFF2-40B4-BE49-F238E27FC236}">
                <a16:creationId xmlns:a16="http://schemas.microsoft.com/office/drawing/2014/main" id="{5D3EDA46-5800-7741-A1A0-EF1C4AC98EF5}"/>
              </a:ext>
            </a:extLst>
          </p:cNvPr>
          <p:cNvSpPr>
            <a:spLocks noGrp="1"/>
          </p:cNvSpPr>
          <p:nvPr>
            <p:ph type="body" sz="quarter" idx="101" hasCustomPrompt="1"/>
          </p:nvPr>
        </p:nvSpPr>
        <p:spPr>
          <a:xfrm>
            <a:off x="867396"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40" name="Text Placeholder 2">
            <a:extLst>
              <a:ext uri="{FF2B5EF4-FFF2-40B4-BE49-F238E27FC236}">
                <a16:creationId xmlns:a16="http://schemas.microsoft.com/office/drawing/2014/main" id="{95105E50-7EDA-6A4D-84AE-7797DCC23F84}"/>
              </a:ext>
            </a:extLst>
          </p:cNvPr>
          <p:cNvSpPr>
            <a:spLocks noGrp="1"/>
          </p:cNvSpPr>
          <p:nvPr>
            <p:ph type="body" sz="quarter" idx="102" hasCustomPrompt="1"/>
          </p:nvPr>
        </p:nvSpPr>
        <p:spPr>
          <a:xfrm>
            <a:off x="2732302"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7" name="Text Placeholder 9">
            <a:extLst>
              <a:ext uri="{FF2B5EF4-FFF2-40B4-BE49-F238E27FC236}">
                <a16:creationId xmlns:a16="http://schemas.microsoft.com/office/drawing/2014/main" id="{25DB6A43-41ED-CC4A-90CD-38F5D8956005}"/>
              </a:ext>
            </a:extLst>
          </p:cNvPr>
          <p:cNvSpPr>
            <a:spLocks noGrp="1"/>
          </p:cNvSpPr>
          <p:nvPr>
            <p:ph type="body" sz="quarter" idx="103" hasCustomPrompt="1"/>
          </p:nvPr>
        </p:nvSpPr>
        <p:spPr>
          <a:xfrm>
            <a:off x="2667320"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48" name="Text Placeholder 2">
            <a:extLst>
              <a:ext uri="{FF2B5EF4-FFF2-40B4-BE49-F238E27FC236}">
                <a16:creationId xmlns:a16="http://schemas.microsoft.com/office/drawing/2014/main" id="{F0565E02-D3CF-964F-865E-92371277F0A4}"/>
              </a:ext>
            </a:extLst>
          </p:cNvPr>
          <p:cNvSpPr>
            <a:spLocks noGrp="1"/>
          </p:cNvSpPr>
          <p:nvPr>
            <p:ph type="body" sz="quarter" idx="104" hasCustomPrompt="1"/>
          </p:nvPr>
        </p:nvSpPr>
        <p:spPr>
          <a:xfrm>
            <a:off x="4522601"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49" name="Text Placeholder 9">
            <a:extLst>
              <a:ext uri="{FF2B5EF4-FFF2-40B4-BE49-F238E27FC236}">
                <a16:creationId xmlns:a16="http://schemas.microsoft.com/office/drawing/2014/main" id="{D682D398-5012-8946-AB65-BC05FE16592D}"/>
              </a:ext>
            </a:extLst>
          </p:cNvPr>
          <p:cNvSpPr>
            <a:spLocks noGrp="1"/>
          </p:cNvSpPr>
          <p:nvPr>
            <p:ph type="body" sz="quarter" idx="105" hasCustomPrompt="1"/>
          </p:nvPr>
        </p:nvSpPr>
        <p:spPr>
          <a:xfrm>
            <a:off x="4457619"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50" name="Text Placeholder 2">
            <a:extLst>
              <a:ext uri="{FF2B5EF4-FFF2-40B4-BE49-F238E27FC236}">
                <a16:creationId xmlns:a16="http://schemas.microsoft.com/office/drawing/2014/main" id="{F22CBA93-72AD-5348-AE82-7EA13F0B1C2A}"/>
              </a:ext>
            </a:extLst>
          </p:cNvPr>
          <p:cNvSpPr>
            <a:spLocks noGrp="1"/>
          </p:cNvSpPr>
          <p:nvPr>
            <p:ph type="body" sz="quarter" idx="106" hasCustomPrompt="1"/>
          </p:nvPr>
        </p:nvSpPr>
        <p:spPr>
          <a:xfrm>
            <a:off x="6332150"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1" name="Text Placeholder 9">
            <a:extLst>
              <a:ext uri="{FF2B5EF4-FFF2-40B4-BE49-F238E27FC236}">
                <a16:creationId xmlns:a16="http://schemas.microsoft.com/office/drawing/2014/main" id="{7FA3629A-7BAA-934F-9ACB-9CEBA4A879A5}"/>
              </a:ext>
            </a:extLst>
          </p:cNvPr>
          <p:cNvSpPr>
            <a:spLocks noGrp="1"/>
          </p:cNvSpPr>
          <p:nvPr>
            <p:ph type="body" sz="quarter" idx="107" hasCustomPrompt="1"/>
          </p:nvPr>
        </p:nvSpPr>
        <p:spPr>
          <a:xfrm>
            <a:off x="6267168"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52" name="Text Placeholder 2">
            <a:extLst>
              <a:ext uri="{FF2B5EF4-FFF2-40B4-BE49-F238E27FC236}">
                <a16:creationId xmlns:a16="http://schemas.microsoft.com/office/drawing/2014/main" id="{B6279266-0836-E24D-A39D-E3EACEC0495F}"/>
              </a:ext>
            </a:extLst>
          </p:cNvPr>
          <p:cNvSpPr>
            <a:spLocks noGrp="1"/>
          </p:cNvSpPr>
          <p:nvPr>
            <p:ph type="body" sz="quarter" idx="108" hasCustomPrompt="1"/>
          </p:nvPr>
        </p:nvSpPr>
        <p:spPr>
          <a:xfrm>
            <a:off x="8141700"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3" name="Text Placeholder 9">
            <a:extLst>
              <a:ext uri="{FF2B5EF4-FFF2-40B4-BE49-F238E27FC236}">
                <a16:creationId xmlns:a16="http://schemas.microsoft.com/office/drawing/2014/main" id="{091B5314-1A66-084E-B53F-0FCE76143540}"/>
              </a:ext>
            </a:extLst>
          </p:cNvPr>
          <p:cNvSpPr>
            <a:spLocks noGrp="1"/>
          </p:cNvSpPr>
          <p:nvPr>
            <p:ph type="body" sz="quarter" idx="109" hasCustomPrompt="1"/>
          </p:nvPr>
        </p:nvSpPr>
        <p:spPr>
          <a:xfrm>
            <a:off x="8076718"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54" name="Text Placeholder 2">
            <a:extLst>
              <a:ext uri="{FF2B5EF4-FFF2-40B4-BE49-F238E27FC236}">
                <a16:creationId xmlns:a16="http://schemas.microsoft.com/office/drawing/2014/main" id="{22D6D30A-8D2F-F54A-90FF-6FF8BA6F8D3E}"/>
              </a:ext>
            </a:extLst>
          </p:cNvPr>
          <p:cNvSpPr>
            <a:spLocks noGrp="1"/>
          </p:cNvSpPr>
          <p:nvPr>
            <p:ph type="body" sz="quarter" idx="110" hasCustomPrompt="1"/>
          </p:nvPr>
        </p:nvSpPr>
        <p:spPr>
          <a:xfrm>
            <a:off x="9941624" y="3279841"/>
            <a:ext cx="1338800" cy="388365"/>
          </a:xfrm>
        </p:spPr>
        <p:txBody>
          <a:bodyPr anchor="b" anchorCtr="0">
            <a:normAutofit/>
          </a:bodyPr>
          <a:lstStyle>
            <a:lvl1pPr marL="0" indent="0" algn="ctr">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55" name="Text Placeholder 9">
            <a:extLst>
              <a:ext uri="{FF2B5EF4-FFF2-40B4-BE49-F238E27FC236}">
                <a16:creationId xmlns:a16="http://schemas.microsoft.com/office/drawing/2014/main" id="{B3C0A9D8-BD3A-EF47-B2FA-1865EDA2E467}"/>
              </a:ext>
            </a:extLst>
          </p:cNvPr>
          <p:cNvSpPr>
            <a:spLocks noGrp="1"/>
          </p:cNvSpPr>
          <p:nvPr>
            <p:ph type="body" sz="quarter" idx="111" hasCustomPrompt="1"/>
          </p:nvPr>
        </p:nvSpPr>
        <p:spPr>
          <a:xfrm>
            <a:off x="9876642" y="3637808"/>
            <a:ext cx="1457736" cy="635560"/>
          </a:xfrm>
        </p:spPr>
        <p:txBody>
          <a:bodyPr>
            <a:noAutofit/>
          </a:bodyPr>
          <a:lstStyle>
            <a:lvl1pPr marL="0" indent="0" algn="ctr">
              <a:lnSpc>
                <a:spcPts val="1500"/>
              </a:lnSpc>
              <a:spcBef>
                <a:spcPts val="0"/>
              </a:spcBef>
              <a:buFont typeface="Arial" panose="020B0604020202020204" pitchFamily="34" charset="0"/>
              <a:buNone/>
              <a:defRPr sz="1100">
                <a:solidFill>
                  <a:srgbClr val="383838"/>
                </a:solidFill>
              </a:defRPr>
            </a:lvl1pPr>
          </a:lstStyle>
          <a:p>
            <a:pPr lvl="0"/>
            <a:r>
              <a:rPr lang="en-US" dirty="0"/>
              <a:t>Lorem ipsum dolor sit </a:t>
            </a:r>
            <a:r>
              <a:rPr lang="en-US" dirty="0" err="1"/>
              <a:t>amet</a:t>
            </a:r>
            <a:r>
              <a:rPr lang="en-US" dirty="0"/>
              <a:t>, </a:t>
            </a:r>
            <a:r>
              <a:rPr lang="en-US" dirty="0" err="1"/>
              <a:t>eum</a:t>
            </a:r>
            <a:r>
              <a:rPr lang="en-US" dirty="0"/>
              <a:t> </a:t>
            </a:r>
            <a:r>
              <a:rPr lang="en-US" dirty="0" err="1"/>
              <a:t>quot</a:t>
            </a:r>
            <a:r>
              <a:rPr lang="en-US" dirty="0"/>
              <a:t> </a:t>
            </a:r>
            <a:r>
              <a:rPr lang="en-US" dirty="0" err="1"/>
              <a:t>possim</a:t>
            </a:r>
            <a:r>
              <a:rPr lang="en-US" dirty="0"/>
              <a:t> sed </a:t>
            </a:r>
            <a:r>
              <a:rPr lang="en-US" dirty="0" err="1"/>
              <a:t>saperet</a:t>
            </a:r>
            <a:endParaRPr lang="en-US" dirty="0"/>
          </a:p>
        </p:txBody>
      </p:sp>
      <p:sp>
        <p:nvSpPr>
          <p:cNvPr id="38" name="Rectangle 37">
            <a:extLst>
              <a:ext uri="{FF2B5EF4-FFF2-40B4-BE49-F238E27FC236}">
                <a16:creationId xmlns:a16="http://schemas.microsoft.com/office/drawing/2014/main" id="{D3A212DC-504B-7043-8A20-43F95CB306A7}"/>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5E63EF0-F2C6-1948-9095-BD6AF782309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2090028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54A5D39-4730-0B4F-8212-00745D41DEB4}"/>
              </a:ext>
            </a:extLst>
          </p:cNvPr>
          <p:cNvCxnSpPr/>
          <p:nvPr userDrawn="1"/>
        </p:nvCxnSpPr>
        <p:spPr>
          <a:xfrm>
            <a:off x="6050843" y="1343378"/>
            <a:ext cx="0" cy="46510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itle 3">
            <a:extLst>
              <a:ext uri="{FF2B5EF4-FFF2-40B4-BE49-F238E27FC236}">
                <a16:creationId xmlns:a16="http://schemas.microsoft.com/office/drawing/2014/main" id="{89659040-176A-42C2-A49F-5B2B65A7CA03}"/>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Comparison slide title goes here</a:t>
            </a:r>
          </a:p>
        </p:txBody>
      </p:sp>
      <p:sp>
        <p:nvSpPr>
          <p:cNvPr id="10" name="TextBox 9">
            <a:extLst>
              <a:ext uri="{FF2B5EF4-FFF2-40B4-BE49-F238E27FC236}">
                <a16:creationId xmlns:a16="http://schemas.microsoft.com/office/drawing/2014/main" id="{33775DCE-6674-49D9-AB70-21301B8B77C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9" name="Text Placeholder 2">
            <a:extLst>
              <a:ext uri="{FF2B5EF4-FFF2-40B4-BE49-F238E27FC236}">
                <a16:creationId xmlns:a16="http://schemas.microsoft.com/office/drawing/2014/main" id="{FEF28B4E-41CE-8945-AA71-8844352E9B91}"/>
              </a:ext>
            </a:extLst>
          </p:cNvPr>
          <p:cNvSpPr>
            <a:spLocks noGrp="1"/>
          </p:cNvSpPr>
          <p:nvPr>
            <p:ph type="body" sz="quarter" idx="27" hasCustomPrompt="1"/>
          </p:nvPr>
        </p:nvSpPr>
        <p:spPr>
          <a:xfrm>
            <a:off x="778228" y="3066477"/>
            <a:ext cx="4862022" cy="1944471"/>
          </a:xfrm>
        </p:spPr>
        <p:txBody>
          <a:bodyPr>
            <a:noAutofit/>
          </a:bodyPr>
          <a:lstStyle>
            <a:lvl1pPr marL="0" indent="0">
              <a:lnSpc>
                <a:spcPts val="20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2" name="Text Placeholder 2">
            <a:extLst>
              <a:ext uri="{FF2B5EF4-FFF2-40B4-BE49-F238E27FC236}">
                <a16:creationId xmlns:a16="http://schemas.microsoft.com/office/drawing/2014/main" id="{2A64B3B4-A374-B84B-A6DB-552AD13BF6C1}"/>
              </a:ext>
            </a:extLst>
          </p:cNvPr>
          <p:cNvSpPr>
            <a:spLocks noGrp="1"/>
          </p:cNvSpPr>
          <p:nvPr>
            <p:ph type="body" sz="quarter" idx="87" hasCustomPrompt="1"/>
          </p:nvPr>
        </p:nvSpPr>
        <p:spPr>
          <a:xfrm>
            <a:off x="778227" y="2678112"/>
            <a:ext cx="4862021" cy="388365"/>
          </a:xfrm>
        </p:spPr>
        <p:txBody>
          <a:bodyPr anchor="b" anchorCtr="0">
            <a:normAutofit/>
          </a:bodyPr>
          <a:lstStyle>
            <a:lvl1pPr marL="0" indent="0" algn="l">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Comparison item 1 goes here</a:t>
            </a:r>
          </a:p>
        </p:txBody>
      </p:sp>
      <p:sp>
        <p:nvSpPr>
          <p:cNvPr id="15" name="Text Placeholder 2">
            <a:extLst>
              <a:ext uri="{FF2B5EF4-FFF2-40B4-BE49-F238E27FC236}">
                <a16:creationId xmlns:a16="http://schemas.microsoft.com/office/drawing/2014/main" id="{533DFD1E-8BFB-814D-AE70-02C8FD4F5C19}"/>
              </a:ext>
            </a:extLst>
          </p:cNvPr>
          <p:cNvSpPr>
            <a:spLocks noGrp="1"/>
          </p:cNvSpPr>
          <p:nvPr>
            <p:ph type="body" sz="quarter" idx="88" hasCustomPrompt="1"/>
          </p:nvPr>
        </p:nvSpPr>
        <p:spPr>
          <a:xfrm>
            <a:off x="6553385" y="3066477"/>
            <a:ext cx="4862022" cy="1944471"/>
          </a:xfrm>
        </p:spPr>
        <p:txBody>
          <a:bodyPr>
            <a:noAutofit/>
          </a:bodyPr>
          <a:lstStyle>
            <a:lvl1pPr marL="0" indent="0">
              <a:lnSpc>
                <a:spcPts val="20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6" name="Text Placeholder 2">
            <a:extLst>
              <a:ext uri="{FF2B5EF4-FFF2-40B4-BE49-F238E27FC236}">
                <a16:creationId xmlns:a16="http://schemas.microsoft.com/office/drawing/2014/main" id="{DCD851F8-8C76-4D42-B720-93E4CB2598D3}"/>
              </a:ext>
            </a:extLst>
          </p:cNvPr>
          <p:cNvSpPr>
            <a:spLocks noGrp="1"/>
          </p:cNvSpPr>
          <p:nvPr>
            <p:ph type="body" sz="quarter" idx="89" hasCustomPrompt="1"/>
          </p:nvPr>
        </p:nvSpPr>
        <p:spPr>
          <a:xfrm>
            <a:off x="6553384" y="2678112"/>
            <a:ext cx="4862021" cy="388365"/>
          </a:xfrm>
        </p:spPr>
        <p:txBody>
          <a:bodyPr anchor="b" anchorCtr="0">
            <a:normAutofit/>
          </a:bodyPr>
          <a:lstStyle>
            <a:lvl1pPr marL="0" indent="0" algn="l">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Comparison item 1 goes here</a:t>
            </a:r>
          </a:p>
        </p:txBody>
      </p:sp>
      <p:sp>
        <p:nvSpPr>
          <p:cNvPr id="13" name="Rectangle 12">
            <a:extLst>
              <a:ext uri="{FF2B5EF4-FFF2-40B4-BE49-F238E27FC236}">
                <a16:creationId xmlns:a16="http://schemas.microsoft.com/office/drawing/2014/main" id="{5F79FB00-39F7-9942-8F95-A11E14AA52E9}"/>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59CC385-AEDA-CC45-AB65-E496AC125CE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3344090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3)">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54A5D39-4730-0B4F-8212-00745D41DEB4}"/>
              </a:ext>
            </a:extLst>
          </p:cNvPr>
          <p:cNvCxnSpPr/>
          <p:nvPr userDrawn="1"/>
        </p:nvCxnSpPr>
        <p:spPr>
          <a:xfrm>
            <a:off x="4199466" y="1343378"/>
            <a:ext cx="0" cy="46510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56DB816-6FD5-C343-98DC-8A46BC4B517D}"/>
              </a:ext>
            </a:extLst>
          </p:cNvPr>
          <p:cNvCxnSpPr/>
          <p:nvPr userDrawn="1"/>
        </p:nvCxnSpPr>
        <p:spPr>
          <a:xfrm>
            <a:off x="8003822" y="1343378"/>
            <a:ext cx="0" cy="46510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le 3">
            <a:extLst>
              <a:ext uri="{FF2B5EF4-FFF2-40B4-BE49-F238E27FC236}">
                <a16:creationId xmlns:a16="http://schemas.microsoft.com/office/drawing/2014/main" id="{73801368-EE47-4638-AC77-E25078F964BB}"/>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Comparison slide title goes here</a:t>
            </a:r>
          </a:p>
        </p:txBody>
      </p:sp>
      <p:sp>
        <p:nvSpPr>
          <p:cNvPr id="19" name="TextBox 18">
            <a:extLst>
              <a:ext uri="{FF2B5EF4-FFF2-40B4-BE49-F238E27FC236}">
                <a16:creationId xmlns:a16="http://schemas.microsoft.com/office/drawing/2014/main" id="{8D4433C3-2355-4C3C-833F-3C83719D1C55}"/>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2" name="Text Placeholder 2">
            <a:extLst>
              <a:ext uri="{FF2B5EF4-FFF2-40B4-BE49-F238E27FC236}">
                <a16:creationId xmlns:a16="http://schemas.microsoft.com/office/drawing/2014/main" id="{F3015E4B-6CC9-8340-8665-37F210593556}"/>
              </a:ext>
            </a:extLst>
          </p:cNvPr>
          <p:cNvSpPr>
            <a:spLocks noGrp="1"/>
          </p:cNvSpPr>
          <p:nvPr>
            <p:ph type="body" sz="quarter" idx="27" hasCustomPrompt="1"/>
          </p:nvPr>
        </p:nvSpPr>
        <p:spPr>
          <a:xfrm>
            <a:off x="778228" y="3066477"/>
            <a:ext cx="3053111" cy="2201863"/>
          </a:xfrm>
        </p:spPr>
        <p:txBody>
          <a:bodyPr>
            <a:noAutofit/>
          </a:bodyPr>
          <a:lstStyle>
            <a:lvl1pPr marL="0" indent="0">
              <a:lnSpc>
                <a:spcPts val="20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0" name="Text Placeholder 2">
            <a:extLst>
              <a:ext uri="{FF2B5EF4-FFF2-40B4-BE49-F238E27FC236}">
                <a16:creationId xmlns:a16="http://schemas.microsoft.com/office/drawing/2014/main" id="{6150736C-3748-FB49-B482-36701E5E126A}"/>
              </a:ext>
            </a:extLst>
          </p:cNvPr>
          <p:cNvSpPr>
            <a:spLocks noGrp="1"/>
          </p:cNvSpPr>
          <p:nvPr>
            <p:ph type="body" sz="quarter" idx="87" hasCustomPrompt="1"/>
          </p:nvPr>
        </p:nvSpPr>
        <p:spPr>
          <a:xfrm>
            <a:off x="778228" y="2464068"/>
            <a:ext cx="3055802" cy="602410"/>
          </a:xfrm>
        </p:spPr>
        <p:txBody>
          <a:bodyPr anchor="b" anchorCtr="0">
            <a:normAutofit/>
          </a:bodyPr>
          <a:lstStyle>
            <a:lvl1pPr marL="0" indent="0" algn="l">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Comparison item 1 goes here</a:t>
            </a:r>
          </a:p>
        </p:txBody>
      </p:sp>
      <p:sp>
        <p:nvSpPr>
          <p:cNvPr id="23" name="Text Placeholder 2">
            <a:extLst>
              <a:ext uri="{FF2B5EF4-FFF2-40B4-BE49-F238E27FC236}">
                <a16:creationId xmlns:a16="http://schemas.microsoft.com/office/drawing/2014/main" id="{E4D7D3F1-6858-6B40-A3E7-CBCDB74C37F2}"/>
              </a:ext>
            </a:extLst>
          </p:cNvPr>
          <p:cNvSpPr>
            <a:spLocks noGrp="1"/>
          </p:cNvSpPr>
          <p:nvPr>
            <p:ph type="body" sz="quarter" idx="88" hasCustomPrompt="1"/>
          </p:nvPr>
        </p:nvSpPr>
        <p:spPr>
          <a:xfrm>
            <a:off x="4560956" y="3066477"/>
            <a:ext cx="3053111" cy="2201863"/>
          </a:xfrm>
        </p:spPr>
        <p:txBody>
          <a:bodyPr>
            <a:noAutofit/>
          </a:bodyPr>
          <a:lstStyle>
            <a:lvl1pPr marL="0" indent="0">
              <a:lnSpc>
                <a:spcPts val="20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4" name="Text Placeholder 2">
            <a:extLst>
              <a:ext uri="{FF2B5EF4-FFF2-40B4-BE49-F238E27FC236}">
                <a16:creationId xmlns:a16="http://schemas.microsoft.com/office/drawing/2014/main" id="{0C45C00D-1A9E-464D-AFA7-29E9617E3FCB}"/>
              </a:ext>
            </a:extLst>
          </p:cNvPr>
          <p:cNvSpPr>
            <a:spLocks noGrp="1"/>
          </p:cNvSpPr>
          <p:nvPr>
            <p:ph type="body" sz="quarter" idx="89" hasCustomPrompt="1"/>
          </p:nvPr>
        </p:nvSpPr>
        <p:spPr>
          <a:xfrm>
            <a:off x="4560956" y="2464068"/>
            <a:ext cx="3055802" cy="602410"/>
          </a:xfrm>
        </p:spPr>
        <p:txBody>
          <a:bodyPr anchor="b" anchorCtr="0">
            <a:normAutofit/>
          </a:bodyPr>
          <a:lstStyle>
            <a:lvl1pPr marL="0" indent="0" algn="l">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Comparison item 1 goes here</a:t>
            </a:r>
          </a:p>
        </p:txBody>
      </p:sp>
      <p:sp>
        <p:nvSpPr>
          <p:cNvPr id="27" name="Text Placeholder 2">
            <a:extLst>
              <a:ext uri="{FF2B5EF4-FFF2-40B4-BE49-F238E27FC236}">
                <a16:creationId xmlns:a16="http://schemas.microsoft.com/office/drawing/2014/main" id="{EA8655DC-48AD-E846-B37E-910D2921AD46}"/>
              </a:ext>
            </a:extLst>
          </p:cNvPr>
          <p:cNvSpPr>
            <a:spLocks noGrp="1"/>
          </p:cNvSpPr>
          <p:nvPr>
            <p:ph type="body" sz="quarter" idx="90" hasCustomPrompt="1"/>
          </p:nvPr>
        </p:nvSpPr>
        <p:spPr>
          <a:xfrm>
            <a:off x="8372560" y="3066477"/>
            <a:ext cx="3053111" cy="2201863"/>
          </a:xfrm>
        </p:spPr>
        <p:txBody>
          <a:bodyPr>
            <a:noAutofit/>
          </a:bodyPr>
          <a:lstStyle>
            <a:lvl1pPr marL="0" indent="0">
              <a:lnSpc>
                <a:spcPts val="20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28" name="Text Placeholder 2">
            <a:extLst>
              <a:ext uri="{FF2B5EF4-FFF2-40B4-BE49-F238E27FC236}">
                <a16:creationId xmlns:a16="http://schemas.microsoft.com/office/drawing/2014/main" id="{D326A5A2-A9C1-6841-8958-3B6D0D96EF4D}"/>
              </a:ext>
            </a:extLst>
          </p:cNvPr>
          <p:cNvSpPr>
            <a:spLocks noGrp="1"/>
          </p:cNvSpPr>
          <p:nvPr>
            <p:ph type="body" sz="quarter" idx="91" hasCustomPrompt="1"/>
          </p:nvPr>
        </p:nvSpPr>
        <p:spPr>
          <a:xfrm>
            <a:off x="8372560" y="2464068"/>
            <a:ext cx="3055802" cy="602410"/>
          </a:xfrm>
        </p:spPr>
        <p:txBody>
          <a:bodyPr anchor="b" anchorCtr="0">
            <a:normAutofit/>
          </a:bodyPr>
          <a:lstStyle>
            <a:lvl1pPr marL="0" indent="0" algn="l">
              <a:buNone/>
              <a:defRPr sz="1600" b="1" spc="-6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Comparison item 1 goes here</a:t>
            </a:r>
          </a:p>
        </p:txBody>
      </p:sp>
      <p:sp>
        <p:nvSpPr>
          <p:cNvPr id="13" name="Rectangle 12">
            <a:extLst>
              <a:ext uri="{FF2B5EF4-FFF2-40B4-BE49-F238E27FC236}">
                <a16:creationId xmlns:a16="http://schemas.microsoft.com/office/drawing/2014/main" id="{0333E83A-5D61-BF43-8B3E-677C3A34848A}"/>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89BB48-78A6-694D-9639-FDD026C4577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8112685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15CBD3-FD9F-401A-A101-F9B812578692}"/>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slide title goes here</a:t>
            </a:r>
          </a:p>
        </p:txBody>
      </p:sp>
      <p:sp>
        <p:nvSpPr>
          <p:cNvPr id="6" name="TextBox 5">
            <a:extLst>
              <a:ext uri="{FF2B5EF4-FFF2-40B4-BE49-F238E27FC236}">
                <a16:creationId xmlns:a16="http://schemas.microsoft.com/office/drawing/2014/main" id="{6F2B5186-2AD6-44C6-92EA-037274C9B16B}"/>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4" name="Rectangle 3">
            <a:extLst>
              <a:ext uri="{FF2B5EF4-FFF2-40B4-BE49-F238E27FC236}">
                <a16:creationId xmlns:a16="http://schemas.microsoft.com/office/drawing/2014/main" id="{68BD066F-EE95-3643-B107-636443D58936}"/>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6CBFD0-8B5F-1249-B357-D7325ABAEF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57822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7CE86-CA35-D442-9834-1985C9C3BBCF}"/>
              </a:ext>
            </a:extLst>
          </p:cNvPr>
          <p:cNvPicPr>
            <a:picLocks noChangeAspect="1"/>
          </p:cNvPicPr>
          <p:nvPr userDrawn="1"/>
        </p:nvPicPr>
        <p:blipFill>
          <a:blip r:embed="rId2"/>
          <a:stretch>
            <a:fillRect/>
          </a:stretch>
        </p:blipFill>
        <p:spPr>
          <a:xfrm>
            <a:off x="0" y="3111501"/>
            <a:ext cx="12192000" cy="3746500"/>
          </a:xfrm>
          <a:prstGeom prst="rect">
            <a:avLst/>
          </a:prstGeom>
        </p:spPr>
      </p:pic>
      <p:sp>
        <p:nvSpPr>
          <p:cNvPr id="5" name="Title 3">
            <a:extLst>
              <a:ext uri="{FF2B5EF4-FFF2-40B4-BE49-F238E27FC236}">
                <a16:creationId xmlns:a16="http://schemas.microsoft.com/office/drawing/2014/main" id="{C892EF0B-464E-4F93-8F73-07D009A595E1}"/>
              </a:ext>
            </a:extLst>
          </p:cNvPr>
          <p:cNvSpPr>
            <a:spLocks noGrp="1"/>
          </p:cNvSpPr>
          <p:nvPr>
            <p:ph type="title" hasCustomPrompt="1"/>
          </p:nvPr>
        </p:nvSpPr>
        <p:spPr>
          <a:xfrm>
            <a:off x="723900" y="601352"/>
            <a:ext cx="10782300" cy="744383"/>
          </a:xfrm>
        </p:spPr>
        <p:txBody>
          <a:bodyPr anchor="t" anchorCtr="0">
            <a:normAutofit/>
          </a:bodyPr>
          <a:lstStyle>
            <a:lvl1pPr>
              <a:lnSpc>
                <a:spcPts val="2800"/>
              </a:lnSpc>
              <a:defRPr sz="2800" spc="-130" baseline="0">
                <a:solidFill>
                  <a:srgbClr val="383838"/>
                </a:solidFill>
              </a:defRPr>
            </a:lvl1pPr>
          </a:lstStyle>
          <a:p>
            <a:r>
              <a:rPr lang="en-US" dirty="0"/>
              <a:t>Blank slide title goes here</a:t>
            </a:r>
          </a:p>
        </p:txBody>
      </p:sp>
      <p:sp>
        <p:nvSpPr>
          <p:cNvPr id="6" name="TextBox 5">
            <a:extLst>
              <a:ext uri="{FF2B5EF4-FFF2-40B4-BE49-F238E27FC236}">
                <a16:creationId xmlns:a16="http://schemas.microsoft.com/office/drawing/2014/main" id="{5A5D080C-C2FA-4468-95E0-67B6D6897CF9}"/>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7" name="Rectangle 6">
            <a:extLst>
              <a:ext uri="{FF2B5EF4-FFF2-40B4-BE49-F238E27FC236}">
                <a16:creationId xmlns:a16="http://schemas.microsoft.com/office/drawing/2014/main" id="{00C94C70-18E8-CB44-A9EC-DCB2C34E8451}"/>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5FA236-DC26-9A40-AE89-AEAA04181F5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41444453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sub-divi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2014F-7C8D-5A45-BE58-C893B06BC119}"/>
              </a:ext>
            </a:extLst>
          </p:cNvPr>
          <p:cNvSpPr>
            <a:spLocks noGrp="1"/>
          </p:cNvSpPr>
          <p:nvPr>
            <p:ph sz="quarter" idx="45"/>
          </p:nvPr>
        </p:nvSpPr>
        <p:spPr>
          <a:xfrm>
            <a:off x="5178551" y="833697"/>
            <a:ext cx="7013448" cy="5184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D055EE9A-82D2-F745-AEC0-28345A1F36D3}"/>
              </a:ext>
            </a:extLst>
          </p:cNvPr>
          <p:cNvSpPr>
            <a:spLocks noGrp="1"/>
          </p:cNvSpPr>
          <p:nvPr>
            <p:ph type="body" sz="quarter" idx="18" hasCustomPrompt="1"/>
          </p:nvPr>
        </p:nvSpPr>
        <p:spPr>
          <a:xfrm rot="5400000">
            <a:off x="5822546" y="981482"/>
            <a:ext cx="1266046" cy="471489"/>
          </a:xfrm>
          <a:solidFill>
            <a:srgbClr val="E50C14"/>
          </a:solidFill>
        </p:spPr>
        <p:txBody>
          <a:bodyPr/>
          <a:lstStyle>
            <a:lvl1pPr marL="0" indent="0">
              <a:buNone/>
              <a:defRPr/>
            </a:lvl1pPr>
          </a:lstStyle>
          <a:p>
            <a:pPr lvl="0"/>
            <a:r>
              <a:rPr lang="en-US" dirty="0"/>
              <a:t> </a:t>
            </a:r>
          </a:p>
        </p:txBody>
      </p:sp>
      <p:sp>
        <p:nvSpPr>
          <p:cNvPr id="12" name="Text Placeholder 2">
            <a:extLst>
              <a:ext uri="{FF2B5EF4-FFF2-40B4-BE49-F238E27FC236}">
                <a16:creationId xmlns:a16="http://schemas.microsoft.com/office/drawing/2014/main" id="{F3B4FC58-755F-3544-9965-E37194549CB9}"/>
              </a:ext>
            </a:extLst>
          </p:cNvPr>
          <p:cNvSpPr>
            <a:spLocks noGrp="1"/>
          </p:cNvSpPr>
          <p:nvPr>
            <p:ph type="body" sz="quarter" idx="19" hasCustomPrompt="1"/>
          </p:nvPr>
        </p:nvSpPr>
        <p:spPr>
          <a:xfrm rot="10800000">
            <a:off x="5425268" y="584203"/>
            <a:ext cx="1266046" cy="471489"/>
          </a:xfrm>
          <a:solidFill>
            <a:srgbClr val="E50C14"/>
          </a:solidFill>
        </p:spPr>
        <p:txBody>
          <a:bodyPr/>
          <a:lstStyle>
            <a:lvl1pPr marL="0" indent="0">
              <a:buNone/>
              <a:defRPr/>
            </a:lvl1pPr>
          </a:lstStyle>
          <a:p>
            <a:pPr lvl="0"/>
            <a:r>
              <a:rPr lang="en-US" dirty="0"/>
              <a:t> </a:t>
            </a:r>
          </a:p>
        </p:txBody>
      </p:sp>
      <p:sp>
        <p:nvSpPr>
          <p:cNvPr id="9" name="Text Placeholder 2">
            <a:extLst>
              <a:ext uri="{FF2B5EF4-FFF2-40B4-BE49-F238E27FC236}">
                <a16:creationId xmlns:a16="http://schemas.microsoft.com/office/drawing/2014/main" id="{70E32E7F-BCCD-3642-9BFD-C469D2ADC60A}"/>
              </a:ext>
            </a:extLst>
          </p:cNvPr>
          <p:cNvSpPr>
            <a:spLocks noGrp="1"/>
          </p:cNvSpPr>
          <p:nvPr>
            <p:ph type="body" sz="quarter" idx="20" hasCustomPrompt="1"/>
          </p:nvPr>
        </p:nvSpPr>
        <p:spPr>
          <a:xfrm rot="5400000">
            <a:off x="994349" y="581742"/>
            <a:ext cx="4526280" cy="5677019"/>
          </a:xfrm>
          <a:solidFill>
            <a:schemeClr val="bg1"/>
          </a:solidFill>
        </p:spPr>
        <p:txBody>
          <a:bodyPr/>
          <a:lstStyle>
            <a:lvl1pPr marL="0" indent="0">
              <a:buNone/>
              <a:defRPr/>
            </a:lvl1pPr>
          </a:lstStyle>
          <a:p>
            <a:pPr lvl="0"/>
            <a:r>
              <a:rPr lang="en-US" dirty="0"/>
              <a:t> </a:t>
            </a:r>
          </a:p>
        </p:txBody>
      </p:sp>
      <p:sp>
        <p:nvSpPr>
          <p:cNvPr id="8" name="TextBox 7">
            <a:extLst>
              <a:ext uri="{FF2B5EF4-FFF2-40B4-BE49-F238E27FC236}">
                <a16:creationId xmlns:a16="http://schemas.microsoft.com/office/drawing/2014/main" id="{442A1D2C-4C71-447D-8958-3A85AA11960C}"/>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13" name="Rectangle 12">
            <a:extLst>
              <a:ext uri="{FF2B5EF4-FFF2-40B4-BE49-F238E27FC236}">
                <a16:creationId xmlns:a16="http://schemas.microsoft.com/office/drawing/2014/main" id="{D168E00E-3F43-F549-A528-9DEDBCD52F5E}"/>
              </a:ext>
            </a:extLst>
          </p:cNvPr>
          <p:cNvSpPr/>
          <p:nvPr userDrawn="1"/>
        </p:nvSpPr>
        <p:spPr>
          <a:xfrm rot="5400000">
            <a:off x="-3318168" y="3318163"/>
            <a:ext cx="6858003" cy="221677"/>
          </a:xfrm>
          <a:prstGeom prst="rect">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D48C590-844D-3A47-AED7-84C7EDD1AD7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
        <p:nvSpPr>
          <p:cNvPr id="7" name="Text Placeholder 2">
            <a:extLst>
              <a:ext uri="{FF2B5EF4-FFF2-40B4-BE49-F238E27FC236}">
                <a16:creationId xmlns:a16="http://schemas.microsoft.com/office/drawing/2014/main" id="{8CD6A6A5-72ED-3540-8057-C45F8CC0EB33}"/>
              </a:ext>
            </a:extLst>
          </p:cNvPr>
          <p:cNvSpPr>
            <a:spLocks noGrp="1"/>
          </p:cNvSpPr>
          <p:nvPr>
            <p:ph type="body" sz="quarter" idx="44" hasCustomPrompt="1"/>
          </p:nvPr>
        </p:nvSpPr>
        <p:spPr>
          <a:xfrm>
            <a:off x="782639" y="2979646"/>
            <a:ext cx="4537207" cy="1944471"/>
          </a:xfrm>
        </p:spPr>
        <p:txBody>
          <a:bodyPr>
            <a:noAutofit/>
          </a:bodyPr>
          <a:lstStyle>
            <a:lvl1pPr marL="0" indent="0">
              <a:lnSpc>
                <a:spcPts val="1900"/>
              </a:lnSpc>
              <a:buNone/>
              <a:defRPr sz="1700" spc="-70" baseline="0">
                <a:solidFill>
                  <a:srgbClr val="38383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p:txBody>
      </p:sp>
      <p:sp>
        <p:nvSpPr>
          <p:cNvPr id="11" name="Title 3">
            <a:extLst>
              <a:ext uri="{FF2B5EF4-FFF2-40B4-BE49-F238E27FC236}">
                <a16:creationId xmlns:a16="http://schemas.microsoft.com/office/drawing/2014/main" id="{3D628A5E-F32B-41EB-BA6A-6C0F1D806AB6}"/>
              </a:ext>
            </a:extLst>
          </p:cNvPr>
          <p:cNvSpPr>
            <a:spLocks noGrp="1"/>
          </p:cNvSpPr>
          <p:nvPr>
            <p:ph type="title" hasCustomPrompt="1"/>
          </p:nvPr>
        </p:nvSpPr>
        <p:spPr>
          <a:xfrm>
            <a:off x="768571" y="1990155"/>
            <a:ext cx="4537208" cy="990021"/>
          </a:xfrm>
        </p:spPr>
        <p:txBody>
          <a:bodyPr anchor="b" anchorCtr="0">
            <a:normAutofit/>
          </a:bodyPr>
          <a:lstStyle>
            <a:lvl1pPr>
              <a:lnSpc>
                <a:spcPts val="2800"/>
              </a:lnSpc>
              <a:defRPr sz="2800" spc="-130" baseline="0">
                <a:solidFill>
                  <a:srgbClr val="383838"/>
                </a:solidFill>
              </a:defRPr>
            </a:lvl1pPr>
          </a:lstStyle>
          <a:p>
            <a:r>
              <a:rPr lang="en-US" dirty="0"/>
              <a:t>Big statement title goes here</a:t>
            </a:r>
          </a:p>
        </p:txBody>
      </p:sp>
    </p:spTree>
    <p:extLst>
      <p:ext uri="{BB962C8B-B14F-4D97-AF65-F5344CB8AC3E}">
        <p14:creationId xmlns:p14="http://schemas.microsoft.com/office/powerpoint/2010/main" val="1025270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5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BB14AD-D366-A64E-BA83-7887A0DEFD64}"/>
              </a:ext>
            </a:extLst>
          </p:cNvPr>
          <p:cNvSpPr>
            <a:spLocks noGrp="1"/>
          </p:cNvSpPr>
          <p:nvPr>
            <p:ph sz="quarter" idx="14"/>
          </p:nvPr>
        </p:nvSpPr>
        <p:spPr>
          <a:xfrm>
            <a:off x="6048873" y="430475"/>
            <a:ext cx="5724144" cy="6016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88547FEA-BE69-1D4A-8528-B6C8683ED779}"/>
              </a:ext>
            </a:extLst>
          </p:cNvPr>
          <p:cNvSpPr>
            <a:spLocks noGrp="1"/>
          </p:cNvSpPr>
          <p:nvPr>
            <p:ph type="body" sz="quarter" idx="16" hasCustomPrompt="1"/>
          </p:nvPr>
        </p:nvSpPr>
        <p:spPr>
          <a:xfrm rot="5400000">
            <a:off x="247591" y="600342"/>
            <a:ext cx="6019801" cy="5677019"/>
          </a:xfrm>
          <a:solidFill>
            <a:srgbClr val="383838"/>
          </a:solidFill>
        </p:spPr>
        <p:txBody>
          <a:bodyPr/>
          <a:lstStyle>
            <a:lvl1pPr marL="0" indent="0">
              <a:buNone/>
              <a:defRPr/>
            </a:lvl1pPr>
          </a:lstStyle>
          <a:p>
            <a:pPr lvl="0"/>
            <a:r>
              <a:rPr lang="en-US" dirty="0"/>
              <a:t> </a:t>
            </a:r>
          </a:p>
        </p:txBody>
      </p:sp>
      <p:sp>
        <p:nvSpPr>
          <p:cNvPr id="6" name="Title 3">
            <a:extLst>
              <a:ext uri="{FF2B5EF4-FFF2-40B4-BE49-F238E27FC236}">
                <a16:creationId xmlns:a16="http://schemas.microsoft.com/office/drawing/2014/main" id="{14CCAE71-5C2A-4C28-9E71-CEF5D657479A}"/>
              </a:ext>
            </a:extLst>
          </p:cNvPr>
          <p:cNvSpPr>
            <a:spLocks noGrp="1"/>
          </p:cNvSpPr>
          <p:nvPr>
            <p:ph type="title" hasCustomPrompt="1"/>
          </p:nvPr>
        </p:nvSpPr>
        <p:spPr>
          <a:xfrm>
            <a:off x="720593" y="3019925"/>
            <a:ext cx="4695825" cy="2241750"/>
          </a:xfrm>
        </p:spPr>
        <p:txBody>
          <a:bodyPr anchor="t" anchorCtr="0">
            <a:normAutofit/>
          </a:bodyPr>
          <a:lstStyle>
            <a:lvl1pPr>
              <a:defRPr sz="4000" spc="-100" baseline="0">
                <a:solidFill>
                  <a:schemeClr val="bg1"/>
                </a:solidFill>
              </a:defRPr>
            </a:lvl1pPr>
          </a:lstStyle>
          <a:p>
            <a:r>
              <a:rPr lang="en-US" dirty="0"/>
              <a:t>Section divider</a:t>
            </a:r>
          </a:p>
        </p:txBody>
      </p:sp>
      <p:sp>
        <p:nvSpPr>
          <p:cNvPr id="8" name="Text Placeholder 2">
            <a:extLst>
              <a:ext uri="{FF2B5EF4-FFF2-40B4-BE49-F238E27FC236}">
                <a16:creationId xmlns:a16="http://schemas.microsoft.com/office/drawing/2014/main" id="{71ACE17C-3155-EA49-9B54-78B601EFA55C}"/>
              </a:ext>
            </a:extLst>
          </p:cNvPr>
          <p:cNvSpPr>
            <a:spLocks noGrp="1"/>
          </p:cNvSpPr>
          <p:nvPr>
            <p:ph type="body" sz="quarter" idx="17" hasCustomPrompt="1"/>
          </p:nvPr>
        </p:nvSpPr>
        <p:spPr>
          <a:xfrm rot="5400000">
            <a:off x="5822546" y="981482"/>
            <a:ext cx="1266046" cy="471489"/>
          </a:xfrm>
          <a:solidFill>
            <a:srgbClr val="E50C14"/>
          </a:solidFill>
        </p:spPr>
        <p:txBody>
          <a:bodyPr/>
          <a:lstStyle>
            <a:lvl1pPr marL="0" indent="0">
              <a:buNone/>
              <a:defRPr/>
            </a:lvl1pPr>
          </a:lstStyle>
          <a:p>
            <a:pPr lvl="0"/>
            <a:r>
              <a:rPr lang="en-US" dirty="0"/>
              <a:t> </a:t>
            </a:r>
          </a:p>
        </p:txBody>
      </p:sp>
      <p:sp>
        <p:nvSpPr>
          <p:cNvPr id="9" name="Text Placeholder 2">
            <a:extLst>
              <a:ext uri="{FF2B5EF4-FFF2-40B4-BE49-F238E27FC236}">
                <a16:creationId xmlns:a16="http://schemas.microsoft.com/office/drawing/2014/main" id="{B71D0340-E51B-FB46-930E-AEAFD9151CCA}"/>
              </a:ext>
            </a:extLst>
          </p:cNvPr>
          <p:cNvSpPr>
            <a:spLocks noGrp="1"/>
          </p:cNvSpPr>
          <p:nvPr>
            <p:ph type="body" sz="quarter" idx="18" hasCustomPrompt="1"/>
          </p:nvPr>
        </p:nvSpPr>
        <p:spPr>
          <a:xfrm rot="10800000">
            <a:off x="5425268" y="584203"/>
            <a:ext cx="1266046" cy="471489"/>
          </a:xfrm>
          <a:solidFill>
            <a:srgbClr val="E50C14"/>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2439607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0758"/>
          <a:stretch/>
        </p:blipFill>
        <p:spPr>
          <a:xfrm>
            <a:off x="4499952" y="3024187"/>
            <a:ext cx="3192096" cy="809625"/>
          </a:xfrm>
          <a:prstGeom prst="rect">
            <a:avLst/>
          </a:prstGeom>
        </p:spPr>
      </p:pic>
    </p:spTree>
    <p:extLst>
      <p:ext uri="{BB962C8B-B14F-4D97-AF65-F5344CB8AC3E}">
        <p14:creationId xmlns:p14="http://schemas.microsoft.com/office/powerpoint/2010/main" val="3808947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3752053" y="5857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3752052" y="12137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88264" y="5857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88263" y="12137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3752152" y="2396204"/>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3752151" y="3024137"/>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88363" y="2396204"/>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88362" y="3024137"/>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3752152" y="4375816"/>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3752151" y="5003749"/>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88363" y="4375816"/>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88362" y="5003749"/>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Grp="1" noRot="1" noChangeAspect="1" noMove="1" noResize="1" noEditPoints="1" noAdjustHandles="1" noChangeArrowheads="1" noChangeShapeType="1" noCrop="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52595821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full sc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ECCE0F-6B50-364F-9EC9-294CC3DA365D}"/>
              </a:ext>
            </a:extLst>
          </p:cNvPr>
          <p:cNvSpPr/>
          <p:nvPr userDrawn="1"/>
        </p:nvSpPr>
        <p:spPr>
          <a:xfrm rot="5400000">
            <a:off x="3075712" y="-2258292"/>
            <a:ext cx="6026725" cy="11374584"/>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14CCAE71-5C2A-4C28-9E71-CEF5D657479A}"/>
              </a:ext>
            </a:extLst>
          </p:cNvPr>
          <p:cNvSpPr>
            <a:spLocks noGrp="1"/>
          </p:cNvSpPr>
          <p:nvPr>
            <p:ph type="title" hasCustomPrompt="1"/>
          </p:nvPr>
        </p:nvSpPr>
        <p:spPr>
          <a:xfrm>
            <a:off x="720593" y="3019925"/>
            <a:ext cx="4695825" cy="2241750"/>
          </a:xfrm>
        </p:spPr>
        <p:txBody>
          <a:bodyPr anchor="t" anchorCtr="0">
            <a:normAutofit/>
          </a:bodyPr>
          <a:lstStyle>
            <a:lvl1pPr>
              <a:defRPr sz="4000" spc="-100" baseline="0">
                <a:solidFill>
                  <a:schemeClr val="bg1"/>
                </a:solidFill>
              </a:defRPr>
            </a:lvl1pPr>
          </a:lstStyle>
          <a:p>
            <a:r>
              <a:rPr lang="en-US" dirty="0"/>
              <a:t>Section divider</a:t>
            </a:r>
          </a:p>
        </p:txBody>
      </p:sp>
      <p:sp>
        <p:nvSpPr>
          <p:cNvPr id="4" name="L-Shape 3">
            <a:extLst>
              <a:ext uri="{FF2B5EF4-FFF2-40B4-BE49-F238E27FC236}">
                <a16:creationId xmlns:a16="http://schemas.microsoft.com/office/drawing/2014/main" id="{CB70BD0E-632B-294A-97DE-FC78CE441951}"/>
              </a:ext>
            </a:extLst>
          </p:cNvPr>
          <p:cNvSpPr/>
          <p:nvPr userDrawn="1"/>
        </p:nvSpPr>
        <p:spPr>
          <a:xfrm rot="10800000">
            <a:off x="10351527" y="579385"/>
            <a:ext cx="1271016" cy="1271016"/>
          </a:xfrm>
          <a:prstGeom prst="corner">
            <a:avLst>
              <a:gd name="adj1" fmla="val 38478"/>
              <a:gd name="adj2" fmla="val 38538"/>
            </a:avLst>
          </a:prstGeom>
          <a:solidFill>
            <a:srgbClr val="E50C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7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ub-divider">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E3B47C-00F0-414F-A319-90E57F9BA6AD}"/>
              </a:ext>
            </a:extLst>
          </p:cNvPr>
          <p:cNvSpPr>
            <a:spLocks noGrp="1"/>
          </p:cNvSpPr>
          <p:nvPr>
            <p:ph sz="quarter" idx="17"/>
          </p:nvPr>
        </p:nvSpPr>
        <p:spPr>
          <a:xfrm>
            <a:off x="6035578" y="1174609"/>
            <a:ext cx="5733288" cy="4508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C6FA097B-9FEB-764E-9D26-575719917CDE}"/>
              </a:ext>
            </a:extLst>
          </p:cNvPr>
          <p:cNvSpPr>
            <a:spLocks noGrp="1"/>
          </p:cNvSpPr>
          <p:nvPr>
            <p:ph type="body" sz="quarter" idx="20" hasCustomPrompt="1"/>
          </p:nvPr>
        </p:nvSpPr>
        <p:spPr>
          <a:xfrm rot="5400000">
            <a:off x="994349" y="581742"/>
            <a:ext cx="4526280" cy="5677019"/>
          </a:xfrm>
          <a:solidFill>
            <a:srgbClr val="E50C14"/>
          </a:solidFill>
        </p:spPr>
        <p:txBody>
          <a:bodyPr/>
          <a:lstStyle>
            <a:lvl1pPr marL="0" indent="0">
              <a:buNone/>
              <a:defRPr/>
            </a:lvl1pPr>
          </a:lstStyle>
          <a:p>
            <a:pPr lvl="0"/>
            <a:r>
              <a:rPr lang="en-US" dirty="0"/>
              <a:t> </a:t>
            </a:r>
          </a:p>
        </p:txBody>
      </p:sp>
      <p:sp>
        <p:nvSpPr>
          <p:cNvPr id="13" name="Title 3">
            <a:extLst>
              <a:ext uri="{FF2B5EF4-FFF2-40B4-BE49-F238E27FC236}">
                <a16:creationId xmlns:a16="http://schemas.microsoft.com/office/drawing/2014/main" id="{0B311398-B71E-4BEE-85F8-647B5ED1AA7F}"/>
              </a:ext>
            </a:extLst>
          </p:cNvPr>
          <p:cNvSpPr>
            <a:spLocks noGrp="1"/>
          </p:cNvSpPr>
          <p:nvPr>
            <p:ph type="title" hasCustomPrompt="1"/>
          </p:nvPr>
        </p:nvSpPr>
        <p:spPr>
          <a:xfrm>
            <a:off x="720593" y="1766807"/>
            <a:ext cx="4789054" cy="1890794"/>
          </a:xfrm>
        </p:spPr>
        <p:txBody>
          <a:bodyPr anchor="b" anchorCtr="0">
            <a:normAutofit/>
          </a:bodyPr>
          <a:lstStyle>
            <a:lvl1pPr>
              <a:defRPr sz="4000" spc="-100" baseline="0">
                <a:solidFill>
                  <a:schemeClr val="bg1"/>
                </a:solidFill>
              </a:defRPr>
            </a:lvl1pPr>
          </a:lstStyle>
          <a:p>
            <a:r>
              <a:rPr lang="en-US" dirty="0"/>
              <a:t>Section sub divider</a:t>
            </a:r>
          </a:p>
        </p:txBody>
      </p:sp>
      <p:sp>
        <p:nvSpPr>
          <p:cNvPr id="8" name="TextBox 7">
            <a:extLst>
              <a:ext uri="{FF2B5EF4-FFF2-40B4-BE49-F238E27FC236}">
                <a16:creationId xmlns:a16="http://schemas.microsoft.com/office/drawing/2014/main" id="{7FB051C0-DB4C-4F35-BEEA-964F93B1CF65}"/>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3" name="Text Placeholder 2">
            <a:extLst>
              <a:ext uri="{FF2B5EF4-FFF2-40B4-BE49-F238E27FC236}">
                <a16:creationId xmlns:a16="http://schemas.microsoft.com/office/drawing/2014/main" id="{E24FB1D5-E446-554B-A2BC-9585707784FC}"/>
              </a:ext>
            </a:extLst>
          </p:cNvPr>
          <p:cNvSpPr>
            <a:spLocks noGrp="1"/>
          </p:cNvSpPr>
          <p:nvPr>
            <p:ph type="body" sz="quarter" idx="16" hasCustomPrompt="1"/>
          </p:nvPr>
        </p:nvSpPr>
        <p:spPr>
          <a:xfrm>
            <a:off x="739875" y="3570976"/>
            <a:ext cx="3830175" cy="1530413"/>
          </a:xfrm>
        </p:spPr>
        <p:txBody>
          <a:bodyPr>
            <a:normAutofit/>
          </a:bodyPr>
          <a:lstStyle>
            <a:lvl1pPr marL="0" indent="0">
              <a:lnSpc>
                <a:spcPts val="2100"/>
              </a:lnSpc>
              <a:buNone/>
              <a:defRPr sz="1700" spc="-60" baseline="0">
                <a:solidFill>
                  <a:schemeClr val="bg1"/>
                </a:solidFill>
              </a:defRPr>
            </a:lvl1pPr>
          </a:lstStyle>
          <a:p>
            <a:pPr lvl="0"/>
            <a:r>
              <a:rPr lang="en-US" dirty="0"/>
              <a:t>Body copy here body copy here body copy here body copy here body copy here body copy here body copy here</a:t>
            </a:r>
          </a:p>
        </p:txBody>
      </p:sp>
      <p:sp>
        <p:nvSpPr>
          <p:cNvPr id="7" name="Text Placeholder 2">
            <a:extLst>
              <a:ext uri="{FF2B5EF4-FFF2-40B4-BE49-F238E27FC236}">
                <a16:creationId xmlns:a16="http://schemas.microsoft.com/office/drawing/2014/main" id="{E9A2D9E3-476D-6D48-84C4-C99D5B91559C}"/>
              </a:ext>
            </a:extLst>
          </p:cNvPr>
          <p:cNvSpPr>
            <a:spLocks noGrp="1"/>
          </p:cNvSpPr>
          <p:nvPr>
            <p:ph type="body" sz="quarter" idx="18" hasCustomPrompt="1"/>
          </p:nvPr>
        </p:nvSpPr>
        <p:spPr>
          <a:xfrm rot="5400000">
            <a:off x="5822546" y="981482"/>
            <a:ext cx="1266046" cy="471489"/>
          </a:xfrm>
          <a:solidFill>
            <a:srgbClr val="E50C14"/>
          </a:solidFill>
        </p:spPr>
        <p:txBody>
          <a:bodyPr/>
          <a:lstStyle>
            <a:lvl1pPr marL="0" indent="0">
              <a:buNone/>
              <a:defRPr/>
            </a:lvl1pPr>
          </a:lstStyle>
          <a:p>
            <a:pPr lvl="0"/>
            <a:r>
              <a:rPr lang="en-US" dirty="0"/>
              <a:t> </a:t>
            </a:r>
          </a:p>
        </p:txBody>
      </p:sp>
      <p:sp>
        <p:nvSpPr>
          <p:cNvPr id="9" name="Text Placeholder 2">
            <a:extLst>
              <a:ext uri="{FF2B5EF4-FFF2-40B4-BE49-F238E27FC236}">
                <a16:creationId xmlns:a16="http://schemas.microsoft.com/office/drawing/2014/main" id="{962C9124-E7E4-2E48-B8FC-D216BC13B6FA}"/>
              </a:ext>
            </a:extLst>
          </p:cNvPr>
          <p:cNvSpPr>
            <a:spLocks noGrp="1"/>
          </p:cNvSpPr>
          <p:nvPr>
            <p:ph type="body" sz="quarter" idx="19" hasCustomPrompt="1"/>
          </p:nvPr>
        </p:nvSpPr>
        <p:spPr>
          <a:xfrm rot="10800000">
            <a:off x="5425268" y="584203"/>
            <a:ext cx="1266046" cy="471489"/>
          </a:xfrm>
          <a:solidFill>
            <a:srgbClr val="E50C14"/>
          </a:solidFill>
        </p:spPr>
        <p:txBody>
          <a:bodyPr/>
          <a:lstStyle>
            <a:lvl1pPr marL="0" indent="0">
              <a:buNone/>
              <a:defRPr/>
            </a:lvl1pPr>
          </a:lstStyle>
          <a:p>
            <a:pPr lvl="0"/>
            <a:r>
              <a:rPr lang="en-US" dirty="0"/>
              <a:t> </a:t>
            </a:r>
          </a:p>
        </p:txBody>
      </p:sp>
      <p:pic>
        <p:nvPicPr>
          <p:cNvPr id="11" name="Picture 10">
            <a:extLst>
              <a:ext uri="{FF2B5EF4-FFF2-40B4-BE49-F238E27FC236}">
                <a16:creationId xmlns:a16="http://schemas.microsoft.com/office/drawing/2014/main" id="{B0E10954-610E-C148-854B-863D6000CA5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14390" y="6378470"/>
            <a:ext cx="772484" cy="137898"/>
          </a:xfrm>
          <a:prstGeom prst="rect">
            <a:avLst/>
          </a:prstGeom>
        </p:spPr>
      </p:pic>
    </p:spTree>
    <p:extLst>
      <p:ext uri="{BB962C8B-B14F-4D97-AF65-F5344CB8AC3E}">
        <p14:creationId xmlns:p14="http://schemas.microsoft.com/office/powerpoint/2010/main" val="14214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cused content 1">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8351A3-C81A-5048-B421-573A5CE9029B}"/>
              </a:ext>
            </a:extLst>
          </p:cNvPr>
          <p:cNvSpPr/>
          <p:nvPr userDrawn="1"/>
        </p:nvSpPr>
        <p:spPr>
          <a:xfrm rot="5400000">
            <a:off x="-1295404" y="1295400"/>
            <a:ext cx="6858003" cy="4267203"/>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0">
            <a:extLst>
              <a:ext uri="{FF2B5EF4-FFF2-40B4-BE49-F238E27FC236}">
                <a16:creationId xmlns:a16="http://schemas.microsoft.com/office/drawing/2014/main" id="{574902FB-E106-409D-9831-FB5B63DDC3E1}"/>
              </a:ext>
            </a:extLst>
          </p:cNvPr>
          <p:cNvSpPr>
            <a:spLocks noGrp="1"/>
          </p:cNvSpPr>
          <p:nvPr>
            <p:ph type="title" hasCustomPrompt="1"/>
          </p:nvPr>
        </p:nvSpPr>
        <p:spPr>
          <a:xfrm>
            <a:off x="728033" y="877082"/>
            <a:ext cx="3109849" cy="1449727"/>
          </a:xfrm>
        </p:spPr>
        <p:txBody>
          <a:bodyPr anchor="b" anchorCtr="0">
            <a:normAutofit/>
          </a:bodyPr>
          <a:lstStyle>
            <a:lvl1pPr>
              <a:lnSpc>
                <a:spcPts val="2800"/>
              </a:lnSpc>
              <a:defRPr sz="2800" spc="-120" baseline="0">
                <a:solidFill>
                  <a:schemeClr val="bg1"/>
                </a:solidFill>
              </a:defRPr>
            </a:lvl1pPr>
          </a:lstStyle>
          <a:p>
            <a:r>
              <a:rPr lang="en-US" dirty="0"/>
              <a:t>Title for this slide goes here</a:t>
            </a:r>
          </a:p>
        </p:txBody>
      </p:sp>
      <p:sp>
        <p:nvSpPr>
          <p:cNvPr id="5" name="TextBox 4">
            <a:extLst>
              <a:ext uri="{FF2B5EF4-FFF2-40B4-BE49-F238E27FC236}">
                <a16:creationId xmlns:a16="http://schemas.microsoft.com/office/drawing/2014/main" id="{13D2BDAD-08E4-4B46-9132-70126B20C335}"/>
              </a:ext>
            </a:extLst>
          </p:cNvPr>
          <p:cNvSpPr txBox="1"/>
          <p:nvPr userDrawn="1"/>
        </p:nvSpPr>
        <p:spPr>
          <a:xfrm>
            <a:off x="10557164" y="6317379"/>
            <a:ext cx="903575" cy="246221"/>
          </a:xfrm>
          <a:prstGeom prst="rect">
            <a:avLst/>
          </a:prstGeom>
          <a:noFill/>
        </p:spPr>
        <p:txBody>
          <a:bodyPr wrap="square" rtlCol="0">
            <a:spAutoFit/>
          </a:bodyPr>
          <a:lstStyle/>
          <a:p>
            <a:pPr algn="r"/>
            <a:fld id="{E853DE0E-0416-4D34-89AD-5DEE43CC510C}" type="slidenum">
              <a:rPr lang="en-US" sz="1000" smtClean="0">
                <a:solidFill>
                  <a:srgbClr val="383838"/>
                </a:solidFill>
              </a:rPr>
              <a:pPr algn="r"/>
              <a:t>‹#›</a:t>
            </a:fld>
            <a:endParaRPr lang="en-US" sz="1000" dirty="0">
              <a:solidFill>
                <a:srgbClr val="383838"/>
              </a:solidFill>
            </a:endParaRPr>
          </a:p>
        </p:txBody>
      </p:sp>
      <p:sp>
        <p:nvSpPr>
          <p:cNvPr id="3" name="Text Placeholder 2">
            <a:extLst>
              <a:ext uri="{FF2B5EF4-FFF2-40B4-BE49-F238E27FC236}">
                <a16:creationId xmlns:a16="http://schemas.microsoft.com/office/drawing/2014/main" id="{36242322-7153-6845-9700-BCA7BEC3A47D}"/>
              </a:ext>
            </a:extLst>
          </p:cNvPr>
          <p:cNvSpPr>
            <a:spLocks noGrp="1"/>
          </p:cNvSpPr>
          <p:nvPr>
            <p:ph type="body" sz="quarter" idx="27" hasCustomPrompt="1"/>
          </p:nvPr>
        </p:nvSpPr>
        <p:spPr>
          <a:xfrm>
            <a:off x="728663" y="2310317"/>
            <a:ext cx="3109912" cy="2444563"/>
          </a:xfrm>
        </p:spPr>
        <p:txBody>
          <a:bodyPr>
            <a:noAutofit/>
          </a:bodyPr>
          <a:lstStyle>
            <a:lvl1pPr marL="0" indent="0">
              <a:buNone/>
              <a:defRPr sz="1400" spc="-6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Body copy goes here body copy goes here body copy goes here body copy goes here body copy goes here body copy goes here body copy goes here body copy goes here body copy goes here body copy goes here </a:t>
            </a:r>
          </a:p>
          <a:p>
            <a:pPr lvl="0"/>
            <a:r>
              <a:rPr lang="en-US" dirty="0"/>
              <a:t>Body copy goes here body copy goes here body copy goes here body copy goes here body copy goes here body copy goes here body copy goes here body copy goes here body copy goes here body copy goes here</a:t>
            </a:r>
          </a:p>
        </p:txBody>
      </p:sp>
      <p:pic>
        <p:nvPicPr>
          <p:cNvPr id="7" name="Picture 6">
            <a:extLst>
              <a:ext uri="{FF2B5EF4-FFF2-40B4-BE49-F238E27FC236}">
                <a16:creationId xmlns:a16="http://schemas.microsoft.com/office/drawing/2014/main" id="{D51ABBEA-85B9-DD40-AB86-605A7191B4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389" y="6378470"/>
            <a:ext cx="772486" cy="137898"/>
          </a:xfrm>
          <a:prstGeom prst="rect">
            <a:avLst/>
          </a:prstGeom>
        </p:spPr>
      </p:pic>
    </p:spTree>
    <p:extLst>
      <p:ext uri="{BB962C8B-B14F-4D97-AF65-F5344CB8AC3E}">
        <p14:creationId xmlns:p14="http://schemas.microsoft.com/office/powerpoint/2010/main" val="2446617261"/>
      </p:ext>
    </p:extLst>
  </p:cSld>
  <p:clrMapOvr>
    <a:masterClrMapping/>
  </p:clrMapOvr>
  <p:extLst>
    <p:ext uri="{DCECCB84-F9BA-43D5-87BE-67443E8EF086}">
      <p15:sldGuideLst xmlns:p15="http://schemas.microsoft.com/office/powerpoint/2012/main">
        <p15:guide id="2"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F6A8C-E37A-8A45-802F-2074A8F700B5}" type="datetimeFigureOut">
              <a:rPr lang="en-US" smtClean="0"/>
              <a:t>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6E9CC-3754-E142-8B9D-0C5D7C7FF5BF}" type="slidenum">
              <a:rPr lang="en-US" smtClean="0"/>
              <a:t>‹#›</a:t>
            </a:fld>
            <a:endParaRPr lang="en-US"/>
          </a:p>
        </p:txBody>
      </p:sp>
    </p:spTree>
    <p:extLst>
      <p:ext uri="{BB962C8B-B14F-4D97-AF65-F5344CB8AC3E}">
        <p14:creationId xmlns:p14="http://schemas.microsoft.com/office/powerpoint/2010/main" val="31746895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96" r:id="rId5"/>
    <p:sldLayoutId id="2147483689" r:id="rId6"/>
    <p:sldLayoutId id="2147483749" r:id="rId7"/>
    <p:sldLayoutId id="2147483690" r:id="rId8"/>
    <p:sldLayoutId id="2147483697" r:id="rId9"/>
    <p:sldLayoutId id="2147483698" r:id="rId10"/>
    <p:sldLayoutId id="2147483700" r:id="rId11"/>
    <p:sldLayoutId id="2147483702" r:id="rId12"/>
    <p:sldLayoutId id="2147483703" r:id="rId13"/>
    <p:sldLayoutId id="2147483701" r:id="rId14"/>
    <p:sldLayoutId id="2147483699" r:id="rId15"/>
    <p:sldLayoutId id="2147483706" r:id="rId16"/>
    <p:sldLayoutId id="2147483746" r:id="rId17"/>
    <p:sldLayoutId id="2147483708" r:id="rId18"/>
    <p:sldLayoutId id="2147483710" r:id="rId19"/>
    <p:sldLayoutId id="2147483711" r:id="rId20"/>
    <p:sldLayoutId id="2147483712" r:id="rId21"/>
    <p:sldLayoutId id="2147483709" r:id="rId22"/>
    <p:sldLayoutId id="2147483713" r:id="rId23"/>
    <p:sldLayoutId id="2147483756" r:id="rId24"/>
    <p:sldLayoutId id="2147483757" r:id="rId25"/>
    <p:sldLayoutId id="2147483750" r:id="rId26"/>
    <p:sldLayoutId id="2147483752" r:id="rId27"/>
    <p:sldLayoutId id="2147483753" r:id="rId28"/>
    <p:sldLayoutId id="2147483754" r:id="rId29"/>
    <p:sldLayoutId id="2147483719" r:id="rId30"/>
    <p:sldLayoutId id="2147483721" r:id="rId31"/>
    <p:sldLayoutId id="2147483720" r:id="rId32"/>
    <p:sldLayoutId id="2147483718" r:id="rId33"/>
    <p:sldLayoutId id="2147483744" r:id="rId34"/>
    <p:sldLayoutId id="2147483722" r:id="rId35"/>
    <p:sldLayoutId id="2147483723" r:id="rId36"/>
    <p:sldLayoutId id="2147483729" r:id="rId37"/>
    <p:sldLayoutId id="2147483728" r:id="rId38"/>
    <p:sldLayoutId id="2147483727" r:id="rId39"/>
    <p:sldLayoutId id="2147483726" r:id="rId40"/>
    <p:sldLayoutId id="2147483725" r:id="rId41"/>
    <p:sldLayoutId id="2147483724" r:id="rId42"/>
    <p:sldLayoutId id="2147483731" r:id="rId43"/>
    <p:sldLayoutId id="2147483730" r:id="rId44"/>
    <p:sldLayoutId id="2147483717" r:id="rId45"/>
    <p:sldLayoutId id="2147483732" r:id="rId46"/>
    <p:sldLayoutId id="2147483747" r:id="rId47"/>
    <p:sldLayoutId id="2147483735" r:id="rId48"/>
    <p:sldLayoutId id="2147483737" r:id="rId49"/>
    <p:sldLayoutId id="2147483739" r:id="rId50"/>
    <p:sldLayoutId id="2147483738" r:id="rId51"/>
    <p:sldLayoutId id="2147483736" r:id="rId52"/>
    <p:sldLayoutId id="2147483740" r:id="rId53"/>
    <p:sldLayoutId id="2147483741" r:id="rId54"/>
    <p:sldLayoutId id="2147483742" r:id="rId55"/>
    <p:sldLayoutId id="2147483715" r:id="rId56"/>
    <p:sldLayoutId id="2147483716" r:id="rId57"/>
    <p:sldLayoutId id="2147483743" r:id="rId58"/>
    <p:sldLayoutId id="2147483691" r:id="rId59"/>
    <p:sldLayoutId id="2147483758" r:id="rId60"/>
    <p:sldLayoutId id="214748375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7.pn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56.xml"/><Relationship Id="rId6" Type="http://schemas.openxmlformats.org/officeDocument/2006/relationships/image" Target="../media/image25.png"/><Relationship Id="rId11" Type="http://schemas.openxmlformats.org/officeDocument/2006/relationships/image" Target="../media/image45.png"/><Relationship Id="rId5" Type="http://schemas.openxmlformats.org/officeDocument/2006/relationships/image" Target="../media/image24.png"/><Relationship Id="rId10" Type="http://schemas.openxmlformats.org/officeDocument/2006/relationships/image" Target="../media/image44.png"/><Relationship Id="rId4" Type="http://schemas.openxmlformats.org/officeDocument/2006/relationships/image" Target="../media/image2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5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56.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5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5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6.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CC0197-1BCD-4D71-ABF1-501B3849BF46}"/>
              </a:ext>
            </a:extLst>
          </p:cNvPr>
          <p:cNvSpPr>
            <a:spLocks noGrp="1"/>
          </p:cNvSpPr>
          <p:nvPr>
            <p:ph type="body" sz="quarter" idx="13"/>
          </p:nvPr>
        </p:nvSpPr>
        <p:spPr>
          <a:xfrm>
            <a:off x="7428437" y="5421572"/>
            <a:ext cx="4476750" cy="344761"/>
          </a:xfrm>
        </p:spPr>
        <p:txBody>
          <a:bodyPr>
            <a:normAutofit/>
          </a:bodyPr>
          <a:lstStyle/>
          <a:p>
            <a:r>
              <a:rPr lang="en-CA" sz="1400" dirty="0"/>
              <a:t>January 21</a:t>
            </a:r>
            <a:r>
              <a:rPr lang="en-CA" sz="1400" baseline="30000" dirty="0"/>
              <a:t>st</a:t>
            </a:r>
            <a:r>
              <a:rPr lang="en-CA" sz="1400" dirty="0"/>
              <a:t> 2025</a:t>
            </a:r>
          </a:p>
        </p:txBody>
      </p:sp>
      <p:sp>
        <p:nvSpPr>
          <p:cNvPr id="3" name="Text Placeholder 2">
            <a:extLst>
              <a:ext uri="{FF2B5EF4-FFF2-40B4-BE49-F238E27FC236}">
                <a16:creationId xmlns:a16="http://schemas.microsoft.com/office/drawing/2014/main" id="{D46FD888-518B-4A04-BAFD-383509C74065}"/>
              </a:ext>
            </a:extLst>
          </p:cNvPr>
          <p:cNvSpPr>
            <a:spLocks noGrp="1"/>
          </p:cNvSpPr>
          <p:nvPr>
            <p:ph type="body" sz="quarter" idx="14"/>
          </p:nvPr>
        </p:nvSpPr>
        <p:spPr>
          <a:xfrm>
            <a:off x="7428437" y="5132938"/>
            <a:ext cx="4476750" cy="263332"/>
          </a:xfrm>
        </p:spPr>
        <p:txBody>
          <a:bodyPr/>
          <a:lstStyle/>
          <a:p>
            <a:r>
              <a:rPr lang="en-CA" dirty="0"/>
              <a:t>Fabric Introduction and Process Flow</a:t>
            </a:r>
          </a:p>
        </p:txBody>
      </p:sp>
    </p:spTree>
    <p:extLst>
      <p:ext uri="{BB962C8B-B14F-4D97-AF65-F5344CB8AC3E}">
        <p14:creationId xmlns:p14="http://schemas.microsoft.com/office/powerpoint/2010/main" val="3178818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035C-FAD6-4E9A-906C-C64017F53145}"/>
              </a:ext>
            </a:extLst>
          </p:cNvPr>
          <p:cNvSpPr>
            <a:spLocks noGrp="1"/>
          </p:cNvSpPr>
          <p:nvPr>
            <p:ph type="title"/>
          </p:nvPr>
        </p:nvSpPr>
        <p:spPr>
          <a:xfrm>
            <a:off x="235628" y="148592"/>
            <a:ext cx="10782300" cy="469706"/>
          </a:xfrm>
        </p:spPr>
        <p:txBody>
          <a:bodyPr>
            <a:normAutofit/>
          </a:bodyPr>
          <a:lstStyle/>
          <a:p>
            <a:r>
              <a:rPr lang="en-US" sz="2000" dirty="0">
                <a:solidFill>
                  <a:srgbClr val="00B0F0"/>
                </a:solidFill>
                <a:latin typeface="+mn-lt"/>
              </a:rPr>
              <a:t>Fabric</a:t>
            </a:r>
            <a:r>
              <a:rPr lang="en-US" sz="2000" dirty="0">
                <a:solidFill>
                  <a:schemeClr val="accent5"/>
                </a:solidFill>
              </a:rPr>
              <a:t> </a:t>
            </a:r>
            <a:r>
              <a:rPr lang="en-US" sz="2000" dirty="0">
                <a:solidFill>
                  <a:srgbClr val="00B0F0"/>
                </a:solidFill>
                <a:latin typeface="+mn-lt"/>
              </a:rPr>
              <a:t>Data Pipeline</a:t>
            </a:r>
            <a:endParaRPr lang="en-IN" sz="2000" dirty="0">
              <a:solidFill>
                <a:srgbClr val="00B0F0"/>
              </a:solidFill>
              <a:latin typeface="+mn-lt"/>
            </a:endParaRPr>
          </a:p>
        </p:txBody>
      </p:sp>
      <p:sp>
        <p:nvSpPr>
          <p:cNvPr id="4" name="Rectangle 3">
            <a:extLst>
              <a:ext uri="{FF2B5EF4-FFF2-40B4-BE49-F238E27FC236}">
                <a16:creationId xmlns:a16="http://schemas.microsoft.com/office/drawing/2014/main" id="{6211E9E9-570D-4D5F-ABA6-B65092D55EB0}"/>
              </a:ext>
            </a:extLst>
          </p:cNvPr>
          <p:cNvSpPr/>
          <p:nvPr/>
        </p:nvSpPr>
        <p:spPr>
          <a:xfrm>
            <a:off x="235627" y="618297"/>
            <a:ext cx="11891269" cy="646331"/>
          </a:xfrm>
          <a:prstGeom prst="rect">
            <a:avLst/>
          </a:prstGeom>
        </p:spPr>
        <p:txBody>
          <a:bodyPr wrap="square">
            <a:spAutoFit/>
          </a:bodyPr>
          <a:lstStyle/>
          <a:p>
            <a:r>
              <a:rPr lang="en-US" dirty="0"/>
              <a:t>A data pipeline is a logical grouping of activities that together perform a data ingestion task. Pipelines allow you to manage extract, transform, and load (ETL) activities instead of managing each one individually.</a:t>
            </a:r>
            <a:endParaRPr lang="en-IN" dirty="0"/>
          </a:p>
        </p:txBody>
      </p:sp>
      <p:pic>
        <p:nvPicPr>
          <p:cNvPr id="5" name="Picture 2" descr="Screenshot of the top section of the user's workspace showing the New Item button, under the Get data section. The Data pipeline button is highlighted.">
            <a:extLst>
              <a:ext uri="{FF2B5EF4-FFF2-40B4-BE49-F238E27FC236}">
                <a16:creationId xmlns:a16="http://schemas.microsoft.com/office/drawing/2014/main" id="{311C8DA2-840B-4F20-A236-73821B83A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878" y="1734334"/>
            <a:ext cx="9067800" cy="32328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28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01D4-06F7-41BE-A569-AD79C7839D5E}"/>
              </a:ext>
            </a:extLst>
          </p:cNvPr>
          <p:cNvSpPr>
            <a:spLocks noGrp="1"/>
          </p:cNvSpPr>
          <p:nvPr>
            <p:ph type="title"/>
          </p:nvPr>
        </p:nvSpPr>
        <p:spPr>
          <a:xfrm>
            <a:off x="244506" y="86447"/>
            <a:ext cx="10782300" cy="744383"/>
          </a:xfrm>
        </p:spPr>
        <p:txBody>
          <a:bodyPr>
            <a:normAutofit/>
          </a:bodyPr>
          <a:lstStyle/>
          <a:p>
            <a:r>
              <a:rPr lang="en-US" sz="2400" dirty="0">
                <a:solidFill>
                  <a:srgbClr val="00B0F0"/>
                </a:solidFill>
                <a:latin typeface="+mn-lt"/>
              </a:rPr>
              <a:t>Artifacts</a:t>
            </a:r>
            <a:endParaRPr lang="en-IN" sz="2400" dirty="0">
              <a:solidFill>
                <a:srgbClr val="00B0F0"/>
              </a:solidFill>
              <a:latin typeface="+mn-lt"/>
            </a:endParaRPr>
          </a:p>
        </p:txBody>
      </p:sp>
      <p:pic>
        <p:nvPicPr>
          <p:cNvPr id="2050" name="Picture 2">
            <a:extLst>
              <a:ext uri="{FF2B5EF4-FFF2-40B4-BE49-F238E27FC236}">
                <a16:creationId xmlns:a16="http://schemas.microsoft.com/office/drawing/2014/main" id="{4B7D3E85-D095-488F-B708-346205573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308" y="919607"/>
            <a:ext cx="9354696" cy="425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774C-6BA7-4427-9D8E-F9C923ACD694}"/>
              </a:ext>
            </a:extLst>
          </p:cNvPr>
          <p:cNvSpPr>
            <a:spLocks noGrp="1"/>
          </p:cNvSpPr>
          <p:nvPr>
            <p:ph type="title"/>
          </p:nvPr>
        </p:nvSpPr>
        <p:spPr>
          <a:xfrm>
            <a:off x="247388" y="76144"/>
            <a:ext cx="1747577" cy="400456"/>
          </a:xfrm>
        </p:spPr>
        <p:txBody>
          <a:bodyPr>
            <a:noAutofit/>
          </a:bodyPr>
          <a:lstStyle/>
          <a:p>
            <a:r>
              <a:rPr lang="en-US" sz="2000" dirty="0">
                <a:latin typeface="+mn-lt"/>
              </a:rPr>
              <a:t>To be Process</a:t>
            </a:r>
            <a:endParaRPr lang="en-IN" sz="2000" dirty="0">
              <a:latin typeface="+mn-lt"/>
            </a:endParaRPr>
          </a:p>
        </p:txBody>
      </p:sp>
      <p:pic>
        <p:nvPicPr>
          <p:cNvPr id="6" name="Picture 5">
            <a:extLst>
              <a:ext uri="{FF2B5EF4-FFF2-40B4-BE49-F238E27FC236}">
                <a16:creationId xmlns:a16="http://schemas.microsoft.com/office/drawing/2014/main" id="{79F2FE3A-FE5F-4022-B85B-387DA33FDB88}"/>
              </a:ext>
            </a:extLst>
          </p:cNvPr>
          <p:cNvPicPr>
            <a:picLocks noChangeAspect="1"/>
          </p:cNvPicPr>
          <p:nvPr/>
        </p:nvPicPr>
        <p:blipFill>
          <a:blip r:embed="rId2"/>
          <a:stretch>
            <a:fillRect/>
          </a:stretch>
        </p:blipFill>
        <p:spPr>
          <a:xfrm>
            <a:off x="307030" y="1956759"/>
            <a:ext cx="626883" cy="646102"/>
          </a:xfrm>
          <a:prstGeom prst="rect">
            <a:avLst/>
          </a:prstGeom>
        </p:spPr>
      </p:pic>
      <p:cxnSp>
        <p:nvCxnSpPr>
          <p:cNvPr id="26" name="Straight Arrow Connector 25">
            <a:extLst>
              <a:ext uri="{FF2B5EF4-FFF2-40B4-BE49-F238E27FC236}">
                <a16:creationId xmlns:a16="http://schemas.microsoft.com/office/drawing/2014/main" id="{E750E88B-254A-4B1A-95CD-E9C181E4308C}"/>
              </a:ext>
            </a:extLst>
          </p:cNvPr>
          <p:cNvCxnSpPr>
            <a:cxnSpLocks/>
            <a:stCxn id="14" idx="3"/>
          </p:cNvCxnSpPr>
          <p:nvPr/>
        </p:nvCxnSpPr>
        <p:spPr>
          <a:xfrm>
            <a:off x="2559972" y="2022693"/>
            <a:ext cx="448520" cy="745194"/>
          </a:xfrm>
          <a:prstGeom prst="straightConnector1">
            <a:avLst/>
          </a:prstGeom>
          <a:ln>
            <a:solidFill>
              <a:schemeClr val="accent4"/>
            </a:solidFill>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77BBAAA0-A4B8-4F38-A028-361C8568F11B}"/>
              </a:ext>
            </a:extLst>
          </p:cNvPr>
          <p:cNvCxnSpPr>
            <a:cxnSpLocks/>
            <a:stCxn id="85" idx="3"/>
          </p:cNvCxnSpPr>
          <p:nvPr/>
        </p:nvCxnSpPr>
        <p:spPr>
          <a:xfrm flipV="1">
            <a:off x="2559973" y="3090932"/>
            <a:ext cx="439654" cy="444779"/>
          </a:xfrm>
          <a:prstGeom prst="straightConnector1">
            <a:avLst/>
          </a:prstGeom>
          <a:ln>
            <a:solidFill>
              <a:schemeClr val="accent4"/>
            </a:solidFill>
            <a:tailEnd type="triangle"/>
          </a:ln>
        </p:spPr>
        <p:style>
          <a:lnRef idx="3">
            <a:schemeClr val="accent5"/>
          </a:lnRef>
          <a:fillRef idx="0">
            <a:schemeClr val="accent5"/>
          </a:fillRef>
          <a:effectRef idx="2">
            <a:schemeClr val="accent5"/>
          </a:effectRef>
          <a:fontRef idx="minor">
            <a:schemeClr val="tx1"/>
          </a:fontRef>
        </p:style>
      </p:cxnSp>
      <p:sp>
        <p:nvSpPr>
          <p:cNvPr id="38" name="TextBox 37">
            <a:extLst>
              <a:ext uri="{FF2B5EF4-FFF2-40B4-BE49-F238E27FC236}">
                <a16:creationId xmlns:a16="http://schemas.microsoft.com/office/drawing/2014/main" id="{3F2821A1-5653-4922-A510-667BF8CD878A}"/>
              </a:ext>
            </a:extLst>
          </p:cNvPr>
          <p:cNvSpPr txBox="1"/>
          <p:nvPr/>
        </p:nvSpPr>
        <p:spPr>
          <a:xfrm>
            <a:off x="1938932" y="2488597"/>
            <a:ext cx="428211" cy="261610"/>
          </a:xfrm>
          <a:prstGeom prst="rect">
            <a:avLst/>
          </a:prstGeom>
          <a:noFill/>
        </p:spPr>
        <p:txBody>
          <a:bodyPr wrap="square" rtlCol="0">
            <a:spAutoFit/>
          </a:bodyPr>
          <a:lstStyle/>
          <a:p>
            <a:r>
              <a:rPr lang="en-US" sz="1100" dirty="0"/>
              <a:t>Full</a:t>
            </a:r>
            <a:endParaRPr lang="en-IN" sz="1100" dirty="0"/>
          </a:p>
        </p:txBody>
      </p:sp>
      <p:sp>
        <p:nvSpPr>
          <p:cNvPr id="39" name="TextBox 38">
            <a:extLst>
              <a:ext uri="{FF2B5EF4-FFF2-40B4-BE49-F238E27FC236}">
                <a16:creationId xmlns:a16="http://schemas.microsoft.com/office/drawing/2014/main" id="{53297B2C-2522-4C02-97AD-01358D653B91}"/>
              </a:ext>
            </a:extLst>
          </p:cNvPr>
          <p:cNvSpPr txBox="1"/>
          <p:nvPr/>
        </p:nvSpPr>
        <p:spPr>
          <a:xfrm>
            <a:off x="1893379" y="3960752"/>
            <a:ext cx="519316" cy="261610"/>
          </a:xfrm>
          <a:prstGeom prst="rect">
            <a:avLst/>
          </a:prstGeom>
          <a:noFill/>
        </p:spPr>
        <p:txBody>
          <a:bodyPr wrap="square" rtlCol="0">
            <a:spAutoFit/>
          </a:bodyPr>
          <a:lstStyle/>
          <a:p>
            <a:r>
              <a:rPr lang="en-US" sz="1100" dirty="0"/>
              <a:t>Delta</a:t>
            </a:r>
            <a:endParaRPr lang="en-IN" sz="1100" dirty="0"/>
          </a:p>
        </p:txBody>
      </p:sp>
      <p:sp>
        <p:nvSpPr>
          <p:cNvPr id="42" name="Flowchart: Magnetic Disk 41">
            <a:extLst>
              <a:ext uri="{FF2B5EF4-FFF2-40B4-BE49-F238E27FC236}">
                <a16:creationId xmlns:a16="http://schemas.microsoft.com/office/drawing/2014/main" id="{22AC305C-7B1A-46C5-AF52-54F419B0CD97}"/>
              </a:ext>
            </a:extLst>
          </p:cNvPr>
          <p:cNvSpPr/>
          <p:nvPr/>
        </p:nvSpPr>
        <p:spPr>
          <a:xfrm>
            <a:off x="4338313" y="2140308"/>
            <a:ext cx="915853" cy="1526369"/>
          </a:xfrm>
          <a:prstGeom prst="flowChartMagneticDisk">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solidFill>
                  <a:schemeClr val="tx1"/>
                </a:solidFill>
              </a:rPr>
              <a:t>Processing</a:t>
            </a:r>
            <a:endParaRPr lang="en-IN" sz="1100" b="1" dirty="0">
              <a:solidFill>
                <a:schemeClr val="tx1"/>
              </a:solidFill>
            </a:endParaRPr>
          </a:p>
        </p:txBody>
      </p:sp>
      <p:cxnSp>
        <p:nvCxnSpPr>
          <p:cNvPr id="119" name="Straight Arrow Connector 118">
            <a:extLst>
              <a:ext uri="{FF2B5EF4-FFF2-40B4-BE49-F238E27FC236}">
                <a16:creationId xmlns:a16="http://schemas.microsoft.com/office/drawing/2014/main" id="{7961FAC3-70DD-4DD6-A383-DC6F9BF68A45}"/>
              </a:ext>
            </a:extLst>
          </p:cNvPr>
          <p:cNvCxnSpPr>
            <a:cxnSpLocks/>
          </p:cNvCxnSpPr>
          <p:nvPr/>
        </p:nvCxnSpPr>
        <p:spPr>
          <a:xfrm>
            <a:off x="5322904" y="2967185"/>
            <a:ext cx="351965" cy="2437"/>
          </a:xfrm>
          <a:prstGeom prst="straightConnector1">
            <a:avLst/>
          </a:prstGeom>
          <a:ln>
            <a:solidFill>
              <a:schemeClr val="accent4"/>
            </a:solidFill>
            <a:tailEnd type="triangle"/>
          </a:ln>
        </p:spPr>
        <p:style>
          <a:lnRef idx="3">
            <a:schemeClr val="accent5"/>
          </a:lnRef>
          <a:fillRef idx="0">
            <a:schemeClr val="accent5"/>
          </a:fillRef>
          <a:effectRef idx="2">
            <a:schemeClr val="accent5"/>
          </a:effectRef>
          <a:fontRef idx="minor">
            <a:schemeClr val="tx1"/>
          </a:fontRef>
        </p:style>
      </p:cxnSp>
      <p:grpSp>
        <p:nvGrpSpPr>
          <p:cNvPr id="120" name="Group 119">
            <a:extLst>
              <a:ext uri="{FF2B5EF4-FFF2-40B4-BE49-F238E27FC236}">
                <a16:creationId xmlns:a16="http://schemas.microsoft.com/office/drawing/2014/main" id="{42D1F555-B088-4430-8B5B-B70D9C99A12B}"/>
              </a:ext>
            </a:extLst>
          </p:cNvPr>
          <p:cNvGrpSpPr/>
          <p:nvPr/>
        </p:nvGrpSpPr>
        <p:grpSpPr>
          <a:xfrm>
            <a:off x="7287680" y="2355630"/>
            <a:ext cx="1950571" cy="1227984"/>
            <a:chOff x="9738620" y="4015606"/>
            <a:chExt cx="2303797" cy="1802819"/>
          </a:xfrm>
        </p:grpSpPr>
        <p:sp>
          <p:nvSpPr>
            <p:cNvPr id="121" name="Rectangle: Rounded Corners 120">
              <a:extLst>
                <a:ext uri="{FF2B5EF4-FFF2-40B4-BE49-F238E27FC236}">
                  <a16:creationId xmlns:a16="http://schemas.microsoft.com/office/drawing/2014/main" id="{68FDAF62-B114-4BDB-B23B-0A3E2C2140A6}"/>
                </a:ext>
              </a:extLst>
            </p:cNvPr>
            <p:cNvSpPr/>
            <p:nvPr/>
          </p:nvSpPr>
          <p:spPr>
            <a:xfrm>
              <a:off x="10519013" y="4696361"/>
              <a:ext cx="621394" cy="428276"/>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2D2A26"/>
                </a:solidFill>
              </a:endParaRPr>
            </a:p>
          </p:txBody>
        </p:sp>
        <p:sp>
          <p:nvSpPr>
            <p:cNvPr id="122" name="Rectangle: Rounded Corners 121">
              <a:extLst>
                <a:ext uri="{FF2B5EF4-FFF2-40B4-BE49-F238E27FC236}">
                  <a16:creationId xmlns:a16="http://schemas.microsoft.com/office/drawing/2014/main" id="{6C7E6895-B0D2-4D40-B378-9773C231D226}"/>
                </a:ext>
              </a:extLst>
            </p:cNvPr>
            <p:cNvSpPr/>
            <p:nvPr/>
          </p:nvSpPr>
          <p:spPr>
            <a:xfrm>
              <a:off x="9738620" y="4735089"/>
              <a:ext cx="495782" cy="36207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rgbClr val="2D2A26"/>
                </a:solidFill>
              </a:endParaRPr>
            </a:p>
          </p:txBody>
        </p:sp>
        <p:cxnSp>
          <p:nvCxnSpPr>
            <p:cNvPr id="123" name="Straight Arrow Connector 122">
              <a:extLst>
                <a:ext uri="{FF2B5EF4-FFF2-40B4-BE49-F238E27FC236}">
                  <a16:creationId xmlns:a16="http://schemas.microsoft.com/office/drawing/2014/main" id="{85BE8A98-5B58-4BCF-8FE3-A33EB1D1E1BD}"/>
                </a:ext>
              </a:extLst>
            </p:cNvPr>
            <p:cNvCxnSpPr>
              <a:cxnSpLocks/>
              <a:stCxn id="122" idx="3"/>
              <a:endCxn id="121" idx="1"/>
            </p:cNvCxnSpPr>
            <p:nvPr/>
          </p:nvCxnSpPr>
          <p:spPr>
            <a:xfrm flipV="1">
              <a:off x="10234402" y="4910499"/>
              <a:ext cx="284611" cy="5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FA23DAE-54F0-4703-A70B-1B7B2C43E0F4}"/>
                </a:ext>
              </a:extLst>
            </p:cNvPr>
            <p:cNvCxnSpPr>
              <a:cxnSpLocks/>
              <a:stCxn id="129" idx="0"/>
              <a:endCxn id="121" idx="2"/>
            </p:cNvCxnSpPr>
            <p:nvPr/>
          </p:nvCxnSpPr>
          <p:spPr>
            <a:xfrm flipH="1" flipV="1">
              <a:off x="10829710" y="5124637"/>
              <a:ext cx="10631" cy="331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3CF70EE-6EBB-424A-BB51-C553412D0F2A}"/>
                </a:ext>
              </a:extLst>
            </p:cNvPr>
            <p:cNvCxnSpPr>
              <a:cxnSpLocks/>
              <a:stCxn id="128" idx="1"/>
              <a:endCxn id="121" idx="3"/>
            </p:cNvCxnSpPr>
            <p:nvPr/>
          </p:nvCxnSpPr>
          <p:spPr>
            <a:xfrm flipH="1" flipV="1">
              <a:off x="11140407" y="4910499"/>
              <a:ext cx="406228" cy="35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835041F-0954-4817-AF5A-A9109BA3A495}"/>
                </a:ext>
              </a:extLst>
            </p:cNvPr>
            <p:cNvCxnSpPr>
              <a:cxnSpLocks/>
              <a:stCxn id="127" idx="2"/>
              <a:endCxn id="121" idx="0"/>
            </p:cNvCxnSpPr>
            <p:nvPr/>
          </p:nvCxnSpPr>
          <p:spPr>
            <a:xfrm>
              <a:off x="10824758" y="4377676"/>
              <a:ext cx="4952" cy="318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58F8C574-9ADD-44C9-8562-CBBEDB4A4CD3}"/>
                </a:ext>
              </a:extLst>
            </p:cNvPr>
            <p:cNvSpPr/>
            <p:nvPr/>
          </p:nvSpPr>
          <p:spPr>
            <a:xfrm>
              <a:off x="10576867" y="4015606"/>
              <a:ext cx="495782" cy="36207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128" name="Rectangle: Rounded Corners 127">
              <a:extLst>
                <a:ext uri="{FF2B5EF4-FFF2-40B4-BE49-F238E27FC236}">
                  <a16:creationId xmlns:a16="http://schemas.microsoft.com/office/drawing/2014/main" id="{747AB310-10F4-4E5B-9EEB-F6908CEEB1B9}"/>
                </a:ext>
              </a:extLst>
            </p:cNvPr>
            <p:cNvSpPr/>
            <p:nvPr/>
          </p:nvSpPr>
          <p:spPr>
            <a:xfrm>
              <a:off x="11546635" y="4733042"/>
              <a:ext cx="495782" cy="36207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129" name="Rectangle: Rounded Corners 128">
              <a:extLst>
                <a:ext uri="{FF2B5EF4-FFF2-40B4-BE49-F238E27FC236}">
                  <a16:creationId xmlns:a16="http://schemas.microsoft.com/office/drawing/2014/main" id="{1C258FF1-E8B6-44D0-A8C4-747F99BE44A3}"/>
                </a:ext>
              </a:extLst>
            </p:cNvPr>
            <p:cNvSpPr/>
            <p:nvPr/>
          </p:nvSpPr>
          <p:spPr>
            <a:xfrm>
              <a:off x="10592450" y="5456355"/>
              <a:ext cx="495782" cy="36207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grpSp>
      <p:grpSp>
        <p:nvGrpSpPr>
          <p:cNvPr id="133" name="Group 132">
            <a:extLst>
              <a:ext uri="{FF2B5EF4-FFF2-40B4-BE49-F238E27FC236}">
                <a16:creationId xmlns:a16="http://schemas.microsoft.com/office/drawing/2014/main" id="{849871C7-0D3F-4E38-B515-CF273495B735}"/>
              </a:ext>
            </a:extLst>
          </p:cNvPr>
          <p:cNvGrpSpPr/>
          <p:nvPr/>
        </p:nvGrpSpPr>
        <p:grpSpPr>
          <a:xfrm>
            <a:off x="9641860" y="555776"/>
            <a:ext cx="2357594" cy="5366135"/>
            <a:chOff x="9679011" y="882566"/>
            <a:chExt cx="2386651" cy="5366135"/>
          </a:xfrm>
        </p:grpSpPr>
        <p:sp>
          <p:nvSpPr>
            <p:cNvPr id="134" name="Rectangle: Rounded Corners 133">
              <a:extLst>
                <a:ext uri="{FF2B5EF4-FFF2-40B4-BE49-F238E27FC236}">
                  <a16:creationId xmlns:a16="http://schemas.microsoft.com/office/drawing/2014/main" id="{F4E16C56-3FA0-42DD-8508-491C25D1CE33}"/>
                </a:ext>
              </a:extLst>
            </p:cNvPr>
            <p:cNvSpPr/>
            <p:nvPr/>
          </p:nvSpPr>
          <p:spPr>
            <a:xfrm rot="5400000">
              <a:off x="8428708" y="2611746"/>
              <a:ext cx="4887258" cy="2386651"/>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5" name="Picture 134">
              <a:extLst>
                <a:ext uri="{FF2B5EF4-FFF2-40B4-BE49-F238E27FC236}">
                  <a16:creationId xmlns:a16="http://schemas.microsoft.com/office/drawing/2014/main" id="{323D0C8F-F61B-4F33-8296-D477008263E1}"/>
                </a:ext>
              </a:extLst>
            </p:cNvPr>
            <p:cNvPicPr>
              <a:picLocks noChangeAspect="1"/>
            </p:cNvPicPr>
            <p:nvPr/>
          </p:nvPicPr>
          <p:blipFill>
            <a:blip r:embed="rId3"/>
            <a:stretch>
              <a:fillRect/>
            </a:stretch>
          </p:blipFill>
          <p:spPr>
            <a:xfrm>
              <a:off x="10272943" y="882566"/>
              <a:ext cx="1222774" cy="438461"/>
            </a:xfrm>
            <a:prstGeom prst="rect">
              <a:avLst/>
            </a:prstGeom>
          </p:spPr>
        </p:pic>
      </p:grpSp>
      <p:pic>
        <p:nvPicPr>
          <p:cNvPr id="136" name="Picture 135">
            <a:extLst>
              <a:ext uri="{FF2B5EF4-FFF2-40B4-BE49-F238E27FC236}">
                <a16:creationId xmlns:a16="http://schemas.microsoft.com/office/drawing/2014/main" id="{FA69F129-B252-4EBF-ADB7-0C3DC3CCED82}"/>
              </a:ext>
            </a:extLst>
          </p:cNvPr>
          <p:cNvPicPr>
            <a:picLocks noChangeAspect="1"/>
          </p:cNvPicPr>
          <p:nvPr/>
        </p:nvPicPr>
        <p:blipFill>
          <a:blip r:embed="rId4"/>
          <a:stretch>
            <a:fillRect/>
          </a:stretch>
        </p:blipFill>
        <p:spPr>
          <a:xfrm>
            <a:off x="9878170" y="1496405"/>
            <a:ext cx="1974802" cy="984601"/>
          </a:xfrm>
          <a:prstGeom prst="rect">
            <a:avLst/>
          </a:prstGeom>
          <a:ln w="28575">
            <a:solidFill>
              <a:schemeClr val="tx1"/>
            </a:solidFill>
          </a:ln>
        </p:spPr>
      </p:pic>
      <p:pic>
        <p:nvPicPr>
          <p:cNvPr id="137" name="Picture 136">
            <a:extLst>
              <a:ext uri="{FF2B5EF4-FFF2-40B4-BE49-F238E27FC236}">
                <a16:creationId xmlns:a16="http://schemas.microsoft.com/office/drawing/2014/main" id="{733D767B-99FE-4768-8AB2-42F4338F2561}"/>
              </a:ext>
            </a:extLst>
          </p:cNvPr>
          <p:cNvPicPr>
            <a:picLocks noChangeAspect="1"/>
          </p:cNvPicPr>
          <p:nvPr/>
        </p:nvPicPr>
        <p:blipFill>
          <a:blip r:embed="rId5"/>
          <a:stretch>
            <a:fillRect/>
          </a:stretch>
        </p:blipFill>
        <p:spPr>
          <a:xfrm>
            <a:off x="9916893" y="2967185"/>
            <a:ext cx="1958434" cy="984601"/>
          </a:xfrm>
          <a:prstGeom prst="rect">
            <a:avLst/>
          </a:prstGeom>
          <a:ln w="28575">
            <a:solidFill>
              <a:schemeClr val="tx1"/>
            </a:solidFill>
          </a:ln>
        </p:spPr>
      </p:pic>
      <p:pic>
        <p:nvPicPr>
          <p:cNvPr id="138" name="Picture 137">
            <a:extLst>
              <a:ext uri="{FF2B5EF4-FFF2-40B4-BE49-F238E27FC236}">
                <a16:creationId xmlns:a16="http://schemas.microsoft.com/office/drawing/2014/main" id="{6540B499-DF11-45E4-8442-9660070F0FD4}"/>
              </a:ext>
            </a:extLst>
          </p:cNvPr>
          <p:cNvPicPr>
            <a:picLocks noChangeAspect="1"/>
          </p:cNvPicPr>
          <p:nvPr/>
        </p:nvPicPr>
        <p:blipFill>
          <a:blip r:embed="rId6"/>
          <a:stretch>
            <a:fillRect/>
          </a:stretch>
        </p:blipFill>
        <p:spPr>
          <a:xfrm>
            <a:off x="9921559" y="4484703"/>
            <a:ext cx="1931413" cy="994569"/>
          </a:xfrm>
          <a:prstGeom prst="rect">
            <a:avLst/>
          </a:prstGeom>
          <a:ln w="28575">
            <a:solidFill>
              <a:schemeClr val="tx1"/>
            </a:solidFill>
          </a:ln>
        </p:spPr>
      </p:pic>
      <p:sp>
        <p:nvSpPr>
          <p:cNvPr id="139" name="TextBox 138">
            <a:extLst>
              <a:ext uri="{FF2B5EF4-FFF2-40B4-BE49-F238E27FC236}">
                <a16:creationId xmlns:a16="http://schemas.microsoft.com/office/drawing/2014/main" id="{78603C88-B750-4C1A-9EC0-A3158CAF0272}"/>
              </a:ext>
            </a:extLst>
          </p:cNvPr>
          <p:cNvSpPr txBox="1"/>
          <p:nvPr/>
        </p:nvSpPr>
        <p:spPr>
          <a:xfrm>
            <a:off x="10418211" y="2583473"/>
            <a:ext cx="920362" cy="276999"/>
          </a:xfrm>
          <a:prstGeom prst="rect">
            <a:avLst/>
          </a:prstGeom>
          <a:noFill/>
        </p:spPr>
        <p:txBody>
          <a:bodyPr wrap="square" rtlCol="0">
            <a:spAutoFit/>
          </a:bodyPr>
          <a:lstStyle/>
          <a:p>
            <a:pPr algn="ctr"/>
            <a:r>
              <a:rPr lang="en-US" sz="1200" b="1" dirty="0">
                <a:solidFill>
                  <a:schemeClr val="bg2">
                    <a:lumMod val="10000"/>
                  </a:schemeClr>
                </a:solidFill>
              </a:rPr>
              <a:t>CP Report</a:t>
            </a:r>
          </a:p>
        </p:txBody>
      </p:sp>
      <p:sp>
        <p:nvSpPr>
          <p:cNvPr id="140" name="TextBox 139">
            <a:extLst>
              <a:ext uri="{FF2B5EF4-FFF2-40B4-BE49-F238E27FC236}">
                <a16:creationId xmlns:a16="http://schemas.microsoft.com/office/drawing/2014/main" id="{B8D17F33-C3D6-448C-B166-41C784CD713F}"/>
              </a:ext>
            </a:extLst>
          </p:cNvPr>
          <p:cNvSpPr txBox="1"/>
          <p:nvPr/>
        </p:nvSpPr>
        <p:spPr>
          <a:xfrm>
            <a:off x="10257850" y="4056181"/>
            <a:ext cx="1324446" cy="276999"/>
          </a:xfrm>
          <a:prstGeom prst="rect">
            <a:avLst/>
          </a:prstGeom>
          <a:noFill/>
        </p:spPr>
        <p:txBody>
          <a:bodyPr wrap="square" rtlCol="0">
            <a:spAutoFit/>
          </a:bodyPr>
          <a:lstStyle/>
          <a:p>
            <a:pPr algn="ctr"/>
            <a:r>
              <a:rPr lang="en-US" sz="1200" b="1" dirty="0">
                <a:solidFill>
                  <a:schemeClr val="bg2">
                    <a:lumMod val="10000"/>
                  </a:schemeClr>
                </a:solidFill>
              </a:rPr>
              <a:t>OPS KPI Report</a:t>
            </a:r>
          </a:p>
        </p:txBody>
      </p:sp>
      <p:sp>
        <p:nvSpPr>
          <p:cNvPr id="141" name="TextBox 140">
            <a:extLst>
              <a:ext uri="{FF2B5EF4-FFF2-40B4-BE49-F238E27FC236}">
                <a16:creationId xmlns:a16="http://schemas.microsoft.com/office/drawing/2014/main" id="{24D4BF9B-4B22-4C90-9ECF-B63362CF46DA}"/>
              </a:ext>
            </a:extLst>
          </p:cNvPr>
          <p:cNvSpPr txBox="1"/>
          <p:nvPr/>
        </p:nvSpPr>
        <p:spPr>
          <a:xfrm>
            <a:off x="10363736" y="5538518"/>
            <a:ext cx="1064748" cy="276999"/>
          </a:xfrm>
          <a:prstGeom prst="rect">
            <a:avLst/>
          </a:prstGeom>
          <a:noFill/>
        </p:spPr>
        <p:txBody>
          <a:bodyPr wrap="square" rtlCol="0">
            <a:spAutoFit/>
          </a:bodyPr>
          <a:lstStyle/>
          <a:p>
            <a:pPr algn="ctr"/>
            <a:r>
              <a:rPr lang="en-US" sz="1200" b="1" dirty="0">
                <a:solidFill>
                  <a:schemeClr val="bg2">
                    <a:lumMod val="10000"/>
                  </a:schemeClr>
                </a:solidFill>
              </a:rPr>
              <a:t>Others</a:t>
            </a:r>
          </a:p>
        </p:txBody>
      </p:sp>
      <p:cxnSp>
        <p:nvCxnSpPr>
          <p:cNvPr id="142" name="Straight Arrow Connector 141">
            <a:extLst>
              <a:ext uri="{FF2B5EF4-FFF2-40B4-BE49-F238E27FC236}">
                <a16:creationId xmlns:a16="http://schemas.microsoft.com/office/drawing/2014/main" id="{718BB054-F16B-4503-B567-3BCEB9D37C80}"/>
              </a:ext>
            </a:extLst>
          </p:cNvPr>
          <p:cNvCxnSpPr>
            <a:cxnSpLocks/>
          </p:cNvCxnSpPr>
          <p:nvPr/>
        </p:nvCxnSpPr>
        <p:spPr>
          <a:xfrm>
            <a:off x="9400887" y="2951149"/>
            <a:ext cx="254115" cy="1"/>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59" name="Rectangle: Rounded Corners 58">
            <a:extLst>
              <a:ext uri="{FF2B5EF4-FFF2-40B4-BE49-F238E27FC236}">
                <a16:creationId xmlns:a16="http://schemas.microsoft.com/office/drawing/2014/main" id="{585D1431-336C-4447-AE01-A0ED6364A856}"/>
              </a:ext>
            </a:extLst>
          </p:cNvPr>
          <p:cNvSpPr/>
          <p:nvPr/>
        </p:nvSpPr>
        <p:spPr>
          <a:xfrm>
            <a:off x="1139344" y="1243976"/>
            <a:ext cx="4610153" cy="3773033"/>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07165E08-F635-4AD3-ACBC-C4700B0BDCAB}"/>
              </a:ext>
            </a:extLst>
          </p:cNvPr>
          <p:cNvPicPr>
            <a:picLocks noChangeAspect="1"/>
          </p:cNvPicPr>
          <p:nvPr/>
        </p:nvPicPr>
        <p:blipFill>
          <a:blip r:embed="rId7"/>
          <a:stretch>
            <a:fillRect/>
          </a:stretch>
        </p:blipFill>
        <p:spPr>
          <a:xfrm>
            <a:off x="6855263" y="556908"/>
            <a:ext cx="1476568" cy="683115"/>
          </a:xfrm>
          <a:prstGeom prst="rect">
            <a:avLst/>
          </a:prstGeom>
        </p:spPr>
      </p:pic>
      <p:sp>
        <p:nvSpPr>
          <p:cNvPr id="69" name="TextBox 68">
            <a:extLst>
              <a:ext uri="{FF2B5EF4-FFF2-40B4-BE49-F238E27FC236}">
                <a16:creationId xmlns:a16="http://schemas.microsoft.com/office/drawing/2014/main" id="{597CE94C-B43E-4609-A008-686243F32AE3}"/>
              </a:ext>
            </a:extLst>
          </p:cNvPr>
          <p:cNvSpPr txBox="1"/>
          <p:nvPr/>
        </p:nvSpPr>
        <p:spPr>
          <a:xfrm>
            <a:off x="185242" y="2680770"/>
            <a:ext cx="1302204" cy="253916"/>
          </a:xfrm>
          <a:prstGeom prst="rect">
            <a:avLst/>
          </a:prstGeom>
          <a:noFill/>
        </p:spPr>
        <p:txBody>
          <a:bodyPr wrap="square" rtlCol="0">
            <a:spAutoFit/>
          </a:bodyPr>
          <a:lstStyle/>
          <a:p>
            <a:r>
              <a:rPr lang="en-IN" sz="1050" b="1" dirty="0"/>
              <a:t>10.129.25.4</a:t>
            </a:r>
          </a:p>
        </p:txBody>
      </p:sp>
      <p:sp>
        <p:nvSpPr>
          <p:cNvPr id="20" name="Rectangle: Rounded Corners 19">
            <a:extLst>
              <a:ext uri="{FF2B5EF4-FFF2-40B4-BE49-F238E27FC236}">
                <a16:creationId xmlns:a16="http://schemas.microsoft.com/office/drawing/2014/main" id="{A1B97E06-82EF-4A5E-A766-F07880A8007F}"/>
              </a:ext>
            </a:extLst>
          </p:cNvPr>
          <p:cNvSpPr/>
          <p:nvPr/>
        </p:nvSpPr>
        <p:spPr>
          <a:xfrm>
            <a:off x="238103" y="2698526"/>
            <a:ext cx="861142" cy="204967"/>
          </a:xfrm>
          <a:prstGeom prst="round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6E4316C2-0D02-4D53-A4F2-262DD153DA7D}"/>
              </a:ext>
            </a:extLst>
          </p:cNvPr>
          <p:cNvSpPr txBox="1"/>
          <p:nvPr/>
        </p:nvSpPr>
        <p:spPr>
          <a:xfrm>
            <a:off x="64296" y="4149181"/>
            <a:ext cx="1126021" cy="253916"/>
          </a:xfrm>
          <a:prstGeom prst="rect">
            <a:avLst/>
          </a:prstGeom>
          <a:noFill/>
        </p:spPr>
        <p:txBody>
          <a:bodyPr wrap="square" rtlCol="0">
            <a:spAutoFit/>
          </a:bodyPr>
          <a:lstStyle/>
          <a:p>
            <a:pPr algn="ctr"/>
            <a:r>
              <a:rPr lang="en-IN" sz="1050" b="1" dirty="0"/>
              <a:t>10.8.10.15</a:t>
            </a:r>
          </a:p>
        </p:txBody>
      </p:sp>
      <p:sp>
        <p:nvSpPr>
          <p:cNvPr id="78" name="Rectangle: Rounded Corners 77">
            <a:extLst>
              <a:ext uri="{FF2B5EF4-FFF2-40B4-BE49-F238E27FC236}">
                <a16:creationId xmlns:a16="http://schemas.microsoft.com/office/drawing/2014/main" id="{DC387676-FDB9-430A-BFA3-557A10394DD7}"/>
              </a:ext>
            </a:extLst>
          </p:cNvPr>
          <p:cNvSpPr/>
          <p:nvPr/>
        </p:nvSpPr>
        <p:spPr>
          <a:xfrm>
            <a:off x="246785" y="4135103"/>
            <a:ext cx="822710" cy="236377"/>
          </a:xfrm>
          <a:prstGeom prst="round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9" name="Picture 78">
            <a:extLst>
              <a:ext uri="{FF2B5EF4-FFF2-40B4-BE49-F238E27FC236}">
                <a16:creationId xmlns:a16="http://schemas.microsoft.com/office/drawing/2014/main" id="{C458029E-1F18-47E1-8CDF-710F0D3E9F91}"/>
              </a:ext>
            </a:extLst>
          </p:cNvPr>
          <p:cNvPicPr>
            <a:picLocks noChangeAspect="1"/>
          </p:cNvPicPr>
          <p:nvPr/>
        </p:nvPicPr>
        <p:blipFill>
          <a:blip r:embed="rId2"/>
          <a:stretch>
            <a:fillRect/>
          </a:stretch>
        </p:blipFill>
        <p:spPr>
          <a:xfrm>
            <a:off x="291150" y="3364637"/>
            <a:ext cx="642764" cy="691544"/>
          </a:xfrm>
          <a:prstGeom prst="rect">
            <a:avLst/>
          </a:prstGeom>
        </p:spPr>
      </p:pic>
      <p:pic>
        <p:nvPicPr>
          <p:cNvPr id="83" name="Picture 82">
            <a:extLst>
              <a:ext uri="{FF2B5EF4-FFF2-40B4-BE49-F238E27FC236}">
                <a16:creationId xmlns:a16="http://schemas.microsoft.com/office/drawing/2014/main" id="{F21169CF-F89C-4B5E-A40A-4C6E24614564}"/>
              </a:ext>
            </a:extLst>
          </p:cNvPr>
          <p:cNvPicPr>
            <a:picLocks noChangeAspect="1"/>
          </p:cNvPicPr>
          <p:nvPr/>
        </p:nvPicPr>
        <p:blipFill>
          <a:blip r:embed="rId8"/>
          <a:stretch>
            <a:fillRect/>
          </a:stretch>
        </p:blipFill>
        <p:spPr>
          <a:xfrm>
            <a:off x="362239" y="575290"/>
            <a:ext cx="1175230" cy="499375"/>
          </a:xfrm>
          <a:prstGeom prst="rect">
            <a:avLst/>
          </a:prstGeom>
        </p:spPr>
      </p:pic>
      <p:sp>
        <p:nvSpPr>
          <p:cNvPr id="84" name="Rectangle: Rounded Corners 83">
            <a:extLst>
              <a:ext uri="{FF2B5EF4-FFF2-40B4-BE49-F238E27FC236}">
                <a16:creationId xmlns:a16="http://schemas.microsoft.com/office/drawing/2014/main" id="{591A56DB-2D4F-417C-BC71-215999A017C8}"/>
              </a:ext>
            </a:extLst>
          </p:cNvPr>
          <p:cNvSpPr/>
          <p:nvPr/>
        </p:nvSpPr>
        <p:spPr>
          <a:xfrm>
            <a:off x="5947326" y="1231351"/>
            <a:ext cx="3453561" cy="3773034"/>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7B77448-98B6-47AF-A94F-9E7FA7CDBF8B}"/>
              </a:ext>
            </a:extLst>
          </p:cNvPr>
          <p:cNvSpPr txBox="1"/>
          <p:nvPr/>
        </p:nvSpPr>
        <p:spPr>
          <a:xfrm>
            <a:off x="6831638" y="4354543"/>
            <a:ext cx="1912549" cy="338554"/>
          </a:xfrm>
          <a:prstGeom prst="rect">
            <a:avLst/>
          </a:prstGeom>
          <a:noFill/>
        </p:spPr>
        <p:txBody>
          <a:bodyPr wrap="square" rtlCol="0">
            <a:spAutoFit/>
          </a:bodyPr>
          <a:lstStyle/>
          <a:p>
            <a:r>
              <a:rPr lang="en-US" sz="1600" dirty="0">
                <a:solidFill>
                  <a:srgbClr val="0070C0"/>
                </a:solidFill>
              </a:rPr>
              <a:t>Transformation Layer</a:t>
            </a:r>
            <a:endParaRPr lang="en-IN" sz="1600" dirty="0">
              <a:solidFill>
                <a:srgbClr val="0070C0"/>
              </a:solidFill>
            </a:endParaRPr>
          </a:p>
        </p:txBody>
      </p:sp>
      <p:pic>
        <p:nvPicPr>
          <p:cNvPr id="7" name="Picture 6" descr="A close-up of a logo&#10;&#10;Description automatically generated">
            <a:extLst>
              <a:ext uri="{FF2B5EF4-FFF2-40B4-BE49-F238E27FC236}">
                <a16:creationId xmlns:a16="http://schemas.microsoft.com/office/drawing/2014/main" id="{ED0446AB-A7A1-4C36-AFEF-2133F2FBA54F}"/>
              </a:ext>
            </a:extLst>
          </p:cNvPr>
          <p:cNvPicPr>
            <a:picLocks noChangeAspect="1"/>
          </p:cNvPicPr>
          <p:nvPr/>
        </p:nvPicPr>
        <p:blipFill>
          <a:blip r:embed="rId9"/>
          <a:stretch>
            <a:fillRect/>
          </a:stretch>
        </p:blipFill>
        <p:spPr>
          <a:xfrm>
            <a:off x="2491756" y="443547"/>
            <a:ext cx="2162105" cy="749388"/>
          </a:xfrm>
          <a:prstGeom prst="rect">
            <a:avLst/>
          </a:prstGeom>
        </p:spPr>
      </p:pic>
      <p:pic>
        <p:nvPicPr>
          <p:cNvPr id="14" name="Picture 13">
            <a:extLst>
              <a:ext uri="{FF2B5EF4-FFF2-40B4-BE49-F238E27FC236}">
                <a16:creationId xmlns:a16="http://schemas.microsoft.com/office/drawing/2014/main" id="{A2788884-FD95-47EC-98AD-1F899CBFA153}"/>
              </a:ext>
            </a:extLst>
          </p:cNvPr>
          <p:cNvPicPr>
            <a:picLocks noChangeAspect="1"/>
          </p:cNvPicPr>
          <p:nvPr/>
        </p:nvPicPr>
        <p:blipFill>
          <a:blip r:embed="rId10"/>
          <a:stretch>
            <a:fillRect/>
          </a:stretch>
        </p:blipFill>
        <p:spPr>
          <a:xfrm>
            <a:off x="1754331" y="1651159"/>
            <a:ext cx="805641" cy="743067"/>
          </a:xfrm>
          <a:prstGeom prst="rect">
            <a:avLst/>
          </a:prstGeom>
        </p:spPr>
      </p:pic>
      <p:pic>
        <p:nvPicPr>
          <p:cNvPr id="85" name="Picture 84">
            <a:extLst>
              <a:ext uri="{FF2B5EF4-FFF2-40B4-BE49-F238E27FC236}">
                <a16:creationId xmlns:a16="http://schemas.microsoft.com/office/drawing/2014/main" id="{C80C789C-ADA5-4753-88DC-9CB5F2868E5D}"/>
              </a:ext>
            </a:extLst>
          </p:cNvPr>
          <p:cNvPicPr>
            <a:picLocks noChangeAspect="1"/>
          </p:cNvPicPr>
          <p:nvPr/>
        </p:nvPicPr>
        <p:blipFill>
          <a:blip r:embed="rId10"/>
          <a:stretch>
            <a:fillRect/>
          </a:stretch>
        </p:blipFill>
        <p:spPr>
          <a:xfrm>
            <a:off x="1790021" y="3163538"/>
            <a:ext cx="769952" cy="744346"/>
          </a:xfrm>
          <a:prstGeom prst="rect">
            <a:avLst/>
          </a:prstGeom>
        </p:spPr>
      </p:pic>
      <p:pic>
        <p:nvPicPr>
          <p:cNvPr id="23" name="Picture 22">
            <a:extLst>
              <a:ext uri="{FF2B5EF4-FFF2-40B4-BE49-F238E27FC236}">
                <a16:creationId xmlns:a16="http://schemas.microsoft.com/office/drawing/2014/main" id="{BB1D71E4-CFC1-460A-8691-3685F1AB6CCF}"/>
              </a:ext>
            </a:extLst>
          </p:cNvPr>
          <p:cNvPicPr>
            <a:picLocks noChangeAspect="1"/>
          </p:cNvPicPr>
          <p:nvPr/>
        </p:nvPicPr>
        <p:blipFill>
          <a:blip r:embed="rId11"/>
          <a:stretch>
            <a:fillRect/>
          </a:stretch>
        </p:blipFill>
        <p:spPr>
          <a:xfrm>
            <a:off x="1219529" y="1796472"/>
            <a:ext cx="596704" cy="515552"/>
          </a:xfrm>
          <a:prstGeom prst="rect">
            <a:avLst/>
          </a:prstGeom>
        </p:spPr>
      </p:pic>
      <p:pic>
        <p:nvPicPr>
          <p:cNvPr id="2050" name="Picture 2" descr="Coalesce for Snowflake Apache Iceberg Tables">
            <a:extLst>
              <a:ext uri="{FF2B5EF4-FFF2-40B4-BE49-F238E27FC236}">
                <a16:creationId xmlns:a16="http://schemas.microsoft.com/office/drawing/2014/main" id="{A3ACB439-DD2C-4419-9CBA-82748A52EA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4823" y="2561320"/>
            <a:ext cx="919168" cy="111793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CB54EE39-0383-4B93-A191-07BDEAAFD713}"/>
              </a:ext>
            </a:extLst>
          </p:cNvPr>
          <p:cNvPicPr>
            <a:picLocks noChangeAspect="1"/>
          </p:cNvPicPr>
          <p:nvPr/>
        </p:nvPicPr>
        <p:blipFill>
          <a:blip r:embed="rId11"/>
          <a:stretch>
            <a:fillRect/>
          </a:stretch>
        </p:blipFill>
        <p:spPr>
          <a:xfrm>
            <a:off x="1219529" y="3256538"/>
            <a:ext cx="596704" cy="515552"/>
          </a:xfrm>
          <a:prstGeom prst="rect">
            <a:avLst/>
          </a:prstGeom>
        </p:spPr>
      </p:pic>
      <p:sp>
        <p:nvSpPr>
          <p:cNvPr id="33" name="TextBox 32">
            <a:extLst>
              <a:ext uri="{FF2B5EF4-FFF2-40B4-BE49-F238E27FC236}">
                <a16:creationId xmlns:a16="http://schemas.microsoft.com/office/drawing/2014/main" id="{08B10996-BC42-4CD3-9E52-19028B621A8C}"/>
              </a:ext>
            </a:extLst>
          </p:cNvPr>
          <p:cNvSpPr txBox="1"/>
          <p:nvPr/>
        </p:nvSpPr>
        <p:spPr>
          <a:xfrm>
            <a:off x="1265501" y="2421268"/>
            <a:ext cx="507519" cy="369332"/>
          </a:xfrm>
          <a:prstGeom prst="rect">
            <a:avLst/>
          </a:prstGeom>
          <a:noFill/>
        </p:spPr>
        <p:txBody>
          <a:bodyPr wrap="square" rtlCol="0">
            <a:spAutoFit/>
          </a:bodyPr>
          <a:lstStyle/>
          <a:p>
            <a:r>
              <a:rPr lang="en-US" i="1" dirty="0">
                <a:solidFill>
                  <a:srgbClr val="00B050"/>
                </a:solidFill>
                <a:latin typeface="Angsana New" panose="020B0502040204020203" pitchFamily="18" charset="-34"/>
                <a:cs typeface="Angsana New" panose="020B0502040204020203" pitchFamily="18" charset="-34"/>
              </a:rPr>
              <a:t>ADF</a:t>
            </a:r>
            <a:endParaRPr lang="en-IN" i="1" dirty="0">
              <a:solidFill>
                <a:srgbClr val="00B050"/>
              </a:solidFill>
              <a:latin typeface="Angsana New" panose="020B0502040204020203" pitchFamily="18" charset="-34"/>
              <a:cs typeface="Angsana New" panose="020B0502040204020203" pitchFamily="18" charset="-34"/>
            </a:endParaRPr>
          </a:p>
        </p:txBody>
      </p:sp>
      <p:sp>
        <p:nvSpPr>
          <p:cNvPr id="34" name="Rectangle 33">
            <a:extLst>
              <a:ext uri="{FF2B5EF4-FFF2-40B4-BE49-F238E27FC236}">
                <a16:creationId xmlns:a16="http://schemas.microsoft.com/office/drawing/2014/main" id="{10D9D446-2022-44CA-AB8E-F143ACA5D950}"/>
              </a:ext>
            </a:extLst>
          </p:cNvPr>
          <p:cNvSpPr/>
          <p:nvPr/>
        </p:nvSpPr>
        <p:spPr>
          <a:xfrm>
            <a:off x="1259583" y="3754116"/>
            <a:ext cx="481222" cy="369332"/>
          </a:xfrm>
          <a:prstGeom prst="rect">
            <a:avLst/>
          </a:prstGeom>
        </p:spPr>
        <p:txBody>
          <a:bodyPr wrap="none">
            <a:spAutoFit/>
          </a:bodyPr>
          <a:lstStyle/>
          <a:p>
            <a:r>
              <a:rPr lang="en-US" i="1" dirty="0">
                <a:solidFill>
                  <a:srgbClr val="00B050"/>
                </a:solidFill>
                <a:latin typeface="Angsana New" panose="020B0502040204020203" pitchFamily="18" charset="-34"/>
                <a:cs typeface="Angsana New" panose="020B0502040204020203" pitchFamily="18" charset="-34"/>
              </a:rPr>
              <a:t>ADF</a:t>
            </a:r>
            <a:endParaRPr lang="en-IN" dirty="0"/>
          </a:p>
        </p:txBody>
      </p:sp>
      <p:sp>
        <p:nvSpPr>
          <p:cNvPr id="35" name="TextBox 34">
            <a:extLst>
              <a:ext uri="{FF2B5EF4-FFF2-40B4-BE49-F238E27FC236}">
                <a16:creationId xmlns:a16="http://schemas.microsoft.com/office/drawing/2014/main" id="{99DF24D5-FC8C-46E5-9C3E-12F4DE45C12C}"/>
              </a:ext>
            </a:extLst>
          </p:cNvPr>
          <p:cNvSpPr txBox="1"/>
          <p:nvPr/>
        </p:nvSpPr>
        <p:spPr>
          <a:xfrm>
            <a:off x="1590766" y="4301437"/>
            <a:ext cx="1124542" cy="584775"/>
          </a:xfrm>
          <a:prstGeom prst="rect">
            <a:avLst/>
          </a:prstGeom>
          <a:noFill/>
        </p:spPr>
        <p:txBody>
          <a:bodyPr wrap="square" rtlCol="0">
            <a:spAutoFit/>
          </a:bodyPr>
          <a:lstStyle/>
          <a:p>
            <a:r>
              <a:rPr lang="en-US" sz="1600" dirty="0">
                <a:solidFill>
                  <a:srgbClr val="00B050"/>
                </a:solidFill>
              </a:rPr>
              <a:t>Bronze Lakehouse</a:t>
            </a:r>
            <a:endParaRPr lang="en-IN" sz="1600" dirty="0">
              <a:solidFill>
                <a:srgbClr val="00B050"/>
              </a:solidFill>
            </a:endParaRPr>
          </a:p>
        </p:txBody>
      </p:sp>
      <p:pic>
        <p:nvPicPr>
          <p:cNvPr id="2052" name="Picture 4">
            <a:extLst>
              <a:ext uri="{FF2B5EF4-FFF2-40B4-BE49-F238E27FC236}">
                <a16:creationId xmlns:a16="http://schemas.microsoft.com/office/drawing/2014/main" id="{A2B31926-924D-4626-97CB-952452B590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492" y="2377731"/>
            <a:ext cx="890167" cy="107257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5B3D243E-534A-4022-9E1E-11994BD2B3C5}"/>
              </a:ext>
            </a:extLst>
          </p:cNvPr>
          <p:cNvSpPr/>
          <p:nvPr/>
        </p:nvSpPr>
        <p:spPr>
          <a:xfrm>
            <a:off x="2949188" y="4255270"/>
            <a:ext cx="990464" cy="338554"/>
          </a:xfrm>
          <a:prstGeom prst="rect">
            <a:avLst/>
          </a:prstGeom>
        </p:spPr>
        <p:txBody>
          <a:bodyPr wrap="none">
            <a:spAutoFit/>
          </a:bodyPr>
          <a:lstStyle/>
          <a:p>
            <a:r>
              <a:rPr lang="en-US" sz="1600" dirty="0">
                <a:solidFill>
                  <a:srgbClr val="00B050"/>
                </a:solidFill>
              </a:rPr>
              <a:t>Notebook</a:t>
            </a:r>
            <a:endParaRPr lang="en-IN" sz="1600" dirty="0"/>
          </a:p>
        </p:txBody>
      </p:sp>
      <p:sp>
        <p:nvSpPr>
          <p:cNvPr id="108" name="TextBox 107">
            <a:extLst>
              <a:ext uri="{FF2B5EF4-FFF2-40B4-BE49-F238E27FC236}">
                <a16:creationId xmlns:a16="http://schemas.microsoft.com/office/drawing/2014/main" id="{57DB10DD-4F42-489C-B111-A5EA6FFCB962}"/>
              </a:ext>
            </a:extLst>
          </p:cNvPr>
          <p:cNvSpPr txBox="1"/>
          <p:nvPr/>
        </p:nvSpPr>
        <p:spPr>
          <a:xfrm>
            <a:off x="4482714" y="4282804"/>
            <a:ext cx="1085141" cy="584775"/>
          </a:xfrm>
          <a:prstGeom prst="rect">
            <a:avLst/>
          </a:prstGeom>
          <a:noFill/>
        </p:spPr>
        <p:txBody>
          <a:bodyPr wrap="square" rtlCol="0">
            <a:spAutoFit/>
          </a:bodyPr>
          <a:lstStyle/>
          <a:p>
            <a:r>
              <a:rPr lang="en-US" sz="1600" dirty="0">
                <a:solidFill>
                  <a:srgbClr val="00B050"/>
                </a:solidFill>
              </a:rPr>
              <a:t>Silver Lakehouse</a:t>
            </a:r>
            <a:endParaRPr lang="en-IN" sz="1600" dirty="0">
              <a:solidFill>
                <a:srgbClr val="00B050"/>
              </a:solidFill>
            </a:endParaRPr>
          </a:p>
        </p:txBody>
      </p:sp>
      <p:pic>
        <p:nvPicPr>
          <p:cNvPr id="109" name="Picture 108">
            <a:extLst>
              <a:ext uri="{FF2B5EF4-FFF2-40B4-BE49-F238E27FC236}">
                <a16:creationId xmlns:a16="http://schemas.microsoft.com/office/drawing/2014/main" id="{7B65C5CD-4E1A-4B24-B85D-790B4F00DF14}"/>
              </a:ext>
            </a:extLst>
          </p:cNvPr>
          <p:cNvPicPr>
            <a:picLocks noChangeAspect="1"/>
          </p:cNvPicPr>
          <p:nvPr/>
        </p:nvPicPr>
        <p:blipFill>
          <a:blip r:embed="rId10"/>
          <a:stretch>
            <a:fillRect/>
          </a:stretch>
        </p:blipFill>
        <p:spPr>
          <a:xfrm>
            <a:off x="4627864" y="2232833"/>
            <a:ext cx="349967" cy="322785"/>
          </a:xfrm>
          <a:prstGeom prst="rect">
            <a:avLst/>
          </a:prstGeom>
        </p:spPr>
      </p:pic>
      <p:cxnSp>
        <p:nvCxnSpPr>
          <p:cNvPr id="110" name="Straight Arrow Connector 109">
            <a:extLst>
              <a:ext uri="{FF2B5EF4-FFF2-40B4-BE49-F238E27FC236}">
                <a16:creationId xmlns:a16="http://schemas.microsoft.com/office/drawing/2014/main" id="{7807D596-9486-43AA-9F64-0A96E3C39A12}"/>
              </a:ext>
            </a:extLst>
          </p:cNvPr>
          <p:cNvCxnSpPr>
            <a:cxnSpLocks/>
            <a:stCxn id="2052" idx="3"/>
            <a:endCxn id="42" idx="2"/>
          </p:cNvCxnSpPr>
          <p:nvPr/>
        </p:nvCxnSpPr>
        <p:spPr>
          <a:xfrm flipV="1">
            <a:off x="3898659" y="2903493"/>
            <a:ext cx="439654" cy="10527"/>
          </a:xfrm>
          <a:prstGeom prst="straightConnector1">
            <a:avLst/>
          </a:prstGeom>
          <a:ln>
            <a:solidFill>
              <a:schemeClr val="accent4"/>
            </a:solidFill>
            <a:tailEnd type="triangle"/>
          </a:ln>
        </p:spPr>
        <p:style>
          <a:lnRef idx="3">
            <a:schemeClr val="accent5"/>
          </a:lnRef>
          <a:fillRef idx="0">
            <a:schemeClr val="accent5"/>
          </a:fillRef>
          <a:effectRef idx="2">
            <a:schemeClr val="accent5"/>
          </a:effectRef>
          <a:fontRef idx="minor">
            <a:schemeClr val="tx1"/>
          </a:fontRef>
        </p:style>
      </p:cxnSp>
      <p:cxnSp>
        <p:nvCxnSpPr>
          <p:cNvPr id="114" name="Straight Arrow Connector 113">
            <a:extLst>
              <a:ext uri="{FF2B5EF4-FFF2-40B4-BE49-F238E27FC236}">
                <a16:creationId xmlns:a16="http://schemas.microsoft.com/office/drawing/2014/main" id="{1AA388B2-9975-4CF2-B365-7AA6A1954147}"/>
              </a:ext>
            </a:extLst>
          </p:cNvPr>
          <p:cNvCxnSpPr>
            <a:cxnSpLocks/>
          </p:cNvCxnSpPr>
          <p:nvPr/>
        </p:nvCxnSpPr>
        <p:spPr>
          <a:xfrm flipV="1">
            <a:off x="6855263" y="2958487"/>
            <a:ext cx="439654" cy="10527"/>
          </a:xfrm>
          <a:prstGeom prst="straightConnector1">
            <a:avLst/>
          </a:prstGeom>
          <a:ln>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54" name="TextBox 53">
            <a:extLst>
              <a:ext uri="{FF2B5EF4-FFF2-40B4-BE49-F238E27FC236}">
                <a16:creationId xmlns:a16="http://schemas.microsoft.com/office/drawing/2014/main" id="{4867A66B-D635-4899-9964-6FDE989088D4}"/>
              </a:ext>
            </a:extLst>
          </p:cNvPr>
          <p:cNvSpPr txBox="1"/>
          <p:nvPr/>
        </p:nvSpPr>
        <p:spPr>
          <a:xfrm>
            <a:off x="6096000" y="3666677"/>
            <a:ext cx="925572" cy="338554"/>
          </a:xfrm>
          <a:prstGeom prst="rect">
            <a:avLst/>
          </a:prstGeom>
          <a:noFill/>
        </p:spPr>
        <p:txBody>
          <a:bodyPr wrap="square" rtlCol="0">
            <a:spAutoFit/>
          </a:bodyPr>
          <a:lstStyle/>
          <a:p>
            <a:r>
              <a:rPr lang="en-US" sz="1600" dirty="0">
                <a:solidFill>
                  <a:srgbClr val="0070C0"/>
                </a:solidFill>
              </a:rPr>
              <a:t>Iceberg</a:t>
            </a:r>
            <a:endParaRPr lang="en-IN" sz="1600" dirty="0">
              <a:solidFill>
                <a:srgbClr val="0070C0"/>
              </a:solidFill>
            </a:endParaRPr>
          </a:p>
        </p:txBody>
      </p:sp>
      <p:cxnSp>
        <p:nvCxnSpPr>
          <p:cNvPr id="130" name="Straight Arrow Connector 129">
            <a:extLst>
              <a:ext uri="{FF2B5EF4-FFF2-40B4-BE49-F238E27FC236}">
                <a16:creationId xmlns:a16="http://schemas.microsoft.com/office/drawing/2014/main" id="{5B32951F-84F9-425A-BB7C-7EB3A4985BFC}"/>
              </a:ext>
            </a:extLst>
          </p:cNvPr>
          <p:cNvCxnSpPr>
            <a:cxnSpLocks/>
          </p:cNvCxnSpPr>
          <p:nvPr/>
        </p:nvCxnSpPr>
        <p:spPr>
          <a:xfrm>
            <a:off x="5736355" y="2962165"/>
            <a:ext cx="254115" cy="1"/>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9527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D5B2-05AD-42D6-8F6E-B1506070BAA7}"/>
              </a:ext>
            </a:extLst>
          </p:cNvPr>
          <p:cNvSpPr>
            <a:spLocks noGrp="1"/>
          </p:cNvSpPr>
          <p:nvPr>
            <p:ph type="title"/>
          </p:nvPr>
        </p:nvSpPr>
        <p:spPr>
          <a:xfrm>
            <a:off x="351038" y="87053"/>
            <a:ext cx="10782300" cy="744383"/>
          </a:xfrm>
        </p:spPr>
        <p:txBody>
          <a:bodyPr>
            <a:normAutofit/>
          </a:bodyPr>
          <a:lstStyle/>
          <a:p>
            <a:r>
              <a:rPr lang="en-US" sz="2400" dirty="0"/>
              <a:t>Fabric In Data Engineer</a:t>
            </a:r>
            <a:endParaRPr lang="en-IN" sz="2400" dirty="0"/>
          </a:p>
        </p:txBody>
      </p:sp>
      <p:sp>
        <p:nvSpPr>
          <p:cNvPr id="3" name="Text Placeholder 2">
            <a:extLst>
              <a:ext uri="{FF2B5EF4-FFF2-40B4-BE49-F238E27FC236}">
                <a16:creationId xmlns:a16="http://schemas.microsoft.com/office/drawing/2014/main" id="{EAE62CE9-85AF-8500-1F34-02A3B9CA6C15}"/>
              </a:ext>
            </a:extLst>
          </p:cNvPr>
          <p:cNvSpPr>
            <a:spLocks noGrp="1"/>
          </p:cNvSpPr>
          <p:nvPr>
            <p:ph type="body" sz="quarter" idx="4294967295"/>
          </p:nvPr>
        </p:nvSpPr>
        <p:spPr>
          <a:xfrm>
            <a:off x="479394" y="1446213"/>
            <a:ext cx="9357063" cy="368300"/>
          </a:xfrm>
        </p:spPr>
        <p:txBody>
          <a:bodyPr>
            <a:normAutofit/>
          </a:bodyPr>
          <a:lstStyle/>
          <a:p>
            <a:pPr lvl="3"/>
            <a:r>
              <a:rPr lang="en-US" dirty="0"/>
              <a:t>Data pipelines and movement</a:t>
            </a:r>
          </a:p>
        </p:txBody>
      </p:sp>
      <p:sp>
        <p:nvSpPr>
          <p:cNvPr id="15" name="Text Placeholder 14">
            <a:extLst>
              <a:ext uri="{FF2B5EF4-FFF2-40B4-BE49-F238E27FC236}">
                <a16:creationId xmlns:a16="http://schemas.microsoft.com/office/drawing/2014/main" id="{D4224DAA-77D2-D320-6F12-F871FD47061E}"/>
              </a:ext>
            </a:extLst>
          </p:cNvPr>
          <p:cNvSpPr>
            <a:spLocks noGrp="1"/>
          </p:cNvSpPr>
          <p:nvPr>
            <p:ph type="body" sz="quarter" idx="4294967295"/>
          </p:nvPr>
        </p:nvSpPr>
        <p:spPr>
          <a:xfrm>
            <a:off x="479393" y="2973388"/>
            <a:ext cx="5468645" cy="368300"/>
          </a:xfrm>
        </p:spPr>
        <p:txBody>
          <a:bodyPr>
            <a:normAutofit lnSpcReduction="10000"/>
          </a:bodyPr>
          <a:lstStyle/>
          <a:p>
            <a:pPr lvl="3">
              <a:lnSpc>
                <a:spcPct val="110000"/>
              </a:lnSpc>
            </a:pPr>
            <a:r>
              <a:rPr lang="en-US" dirty="0"/>
              <a:t>Data storage and architecture</a:t>
            </a:r>
          </a:p>
        </p:txBody>
      </p:sp>
      <p:sp>
        <p:nvSpPr>
          <p:cNvPr id="19" name="Text Placeholder 18">
            <a:extLst>
              <a:ext uri="{FF2B5EF4-FFF2-40B4-BE49-F238E27FC236}">
                <a16:creationId xmlns:a16="http://schemas.microsoft.com/office/drawing/2014/main" id="{1B515402-DBE2-6A43-C463-31BD2AB733AB}"/>
              </a:ext>
            </a:extLst>
          </p:cNvPr>
          <p:cNvSpPr>
            <a:spLocks noGrp="1"/>
          </p:cNvSpPr>
          <p:nvPr>
            <p:ph type="body" sz="quarter" idx="4294967295"/>
          </p:nvPr>
        </p:nvSpPr>
        <p:spPr>
          <a:xfrm>
            <a:off x="479392" y="4552060"/>
            <a:ext cx="9579007" cy="638175"/>
          </a:xfrm>
        </p:spPr>
        <p:txBody>
          <a:bodyPr>
            <a:normAutofit/>
          </a:bodyPr>
          <a:lstStyle/>
          <a:p>
            <a:pPr lvl="3">
              <a:lnSpc>
                <a:spcPct val="120000"/>
              </a:lnSpc>
            </a:pPr>
            <a:r>
              <a:rPr lang="en-US" dirty="0"/>
              <a:t>Delivering data to data analysts and data Engineering</a:t>
            </a:r>
          </a:p>
        </p:txBody>
      </p:sp>
      <p:sp>
        <p:nvSpPr>
          <p:cNvPr id="8" name="Oval 7">
            <a:extLst>
              <a:ext uri="{FF2B5EF4-FFF2-40B4-BE49-F238E27FC236}">
                <a16:creationId xmlns:a16="http://schemas.microsoft.com/office/drawing/2014/main" id="{F38C4138-1A9C-240F-ED3D-6E0E2E17E36A}"/>
              </a:ext>
            </a:extLst>
          </p:cNvPr>
          <p:cNvSpPr/>
          <p:nvPr/>
        </p:nvSpPr>
        <p:spPr bwMode="auto">
          <a:xfrm>
            <a:off x="584200" y="2719231"/>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211D4C62-C2C3-6271-AAC0-FB9D49BF8E49}"/>
              </a:ext>
            </a:extLst>
          </p:cNvPr>
          <p:cNvSpPr/>
          <p:nvPr/>
        </p:nvSpPr>
        <p:spPr bwMode="auto">
          <a:xfrm>
            <a:off x="584200" y="4296051"/>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880508" y="4579895"/>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circle" title="Icon of a circle with three smaller circles on it">
            <a:extLst>
              <a:ext uri="{FF2B5EF4-FFF2-40B4-BE49-F238E27FC236}">
                <a16:creationId xmlns:a16="http://schemas.microsoft.com/office/drawing/2014/main" id="{E8B5795B-1BF6-B44D-BEF7-54568C25B30B}"/>
              </a:ext>
            </a:extLst>
          </p:cNvPr>
          <p:cNvSpPr>
            <a:spLocks noChangeAspect="1" noEditPoints="1"/>
          </p:cNvSpPr>
          <p:nvPr/>
        </p:nvSpPr>
        <p:spPr bwMode="auto">
          <a:xfrm>
            <a:off x="880508" y="1380925"/>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Oval 9">
            <a:extLst>
              <a:ext uri="{FF2B5EF4-FFF2-40B4-BE49-F238E27FC236}">
                <a16:creationId xmlns:a16="http://schemas.microsoft.com/office/drawing/2014/main" id="{1C4E43F7-7A0F-D272-F542-0E76375D064D}"/>
              </a:ext>
            </a:extLst>
          </p:cNvPr>
          <p:cNvSpPr/>
          <p:nvPr/>
        </p:nvSpPr>
        <p:spPr bwMode="auto">
          <a:xfrm>
            <a:off x="584200" y="1151425"/>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chip" title="Icon of a computer chip">
            <a:extLst>
              <a:ext uri="{FF2B5EF4-FFF2-40B4-BE49-F238E27FC236}">
                <a16:creationId xmlns:a16="http://schemas.microsoft.com/office/drawing/2014/main" id="{D9C4E5CC-7527-546F-45E7-C53706B6EF92}"/>
              </a:ext>
            </a:extLst>
          </p:cNvPr>
          <p:cNvSpPr>
            <a:spLocks noChangeAspect="1" noEditPoints="1"/>
          </p:cNvSpPr>
          <p:nvPr/>
        </p:nvSpPr>
        <p:spPr bwMode="auto">
          <a:xfrm>
            <a:off x="887733" y="3019134"/>
            <a:ext cx="351311"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sp>
        <p:nvSpPr>
          <p:cNvPr id="29" name="Graphic 27">
            <a:extLst>
              <a:ext uri="{FF2B5EF4-FFF2-40B4-BE49-F238E27FC236}">
                <a16:creationId xmlns:a16="http://schemas.microsoft.com/office/drawing/2014/main" id="{127B6FEC-FC2C-CA71-0660-759818B3160D}"/>
              </a:ext>
            </a:extLst>
          </p:cNvPr>
          <p:cNvSpPr/>
          <p:nvPr/>
        </p:nvSpPr>
        <p:spPr>
          <a:xfrm>
            <a:off x="857814" y="1479637"/>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bg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0919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CFCF47-C16B-4423-B681-A4D1BCDF789A}"/>
              </a:ext>
            </a:extLst>
          </p:cNvPr>
          <p:cNvSpPr txBox="1">
            <a:spLocks/>
          </p:cNvSpPr>
          <p:nvPr/>
        </p:nvSpPr>
        <p:spPr>
          <a:xfrm>
            <a:off x="584200" y="401122"/>
            <a:ext cx="1102518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The choice of tools for your data transformations</a:t>
            </a:r>
          </a:p>
        </p:txBody>
      </p:sp>
      <p:grpSp>
        <p:nvGrpSpPr>
          <p:cNvPr id="4" name="Group 3">
            <a:extLst>
              <a:ext uri="{FF2B5EF4-FFF2-40B4-BE49-F238E27FC236}">
                <a16:creationId xmlns:a16="http://schemas.microsoft.com/office/drawing/2014/main" id="{E56300B1-550F-43E0-A594-08EA229BC71B}"/>
              </a:ext>
            </a:extLst>
          </p:cNvPr>
          <p:cNvGrpSpPr/>
          <p:nvPr/>
        </p:nvGrpSpPr>
        <p:grpSpPr>
          <a:xfrm>
            <a:off x="9402916" y="2427854"/>
            <a:ext cx="2204884" cy="2204884"/>
            <a:chOff x="9402916" y="2427854"/>
            <a:chExt cx="2204884" cy="2204884"/>
          </a:xfrm>
          <a:solidFill>
            <a:schemeClr val="accent5"/>
          </a:solidFill>
        </p:grpSpPr>
        <p:sp>
          <p:nvSpPr>
            <p:cNvPr id="5" name="Rectangle: Rounded Corners 4">
              <a:extLst>
                <a:ext uri="{FF2B5EF4-FFF2-40B4-BE49-F238E27FC236}">
                  <a16:creationId xmlns:a16="http://schemas.microsoft.com/office/drawing/2014/main" id="{991D645C-B922-4671-8DFA-4C2164EF96C6}"/>
                </a:ext>
              </a:extLst>
            </p:cNvPr>
            <p:cNvSpPr/>
            <p:nvPr/>
          </p:nvSpPr>
          <p:spPr bwMode="auto">
            <a:xfrm>
              <a:off x="9402916" y="2427854"/>
              <a:ext cx="2204884" cy="2204884"/>
            </a:xfrm>
            <a:prstGeom prst="roundRect">
              <a:avLst>
                <a:gd name="adj" fmla="val 2620"/>
              </a:avLst>
            </a:prstGeom>
            <a:grp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3537C8A-3002-40CF-80EA-9035EF18FC9C}"/>
                </a:ext>
              </a:extLst>
            </p:cNvPr>
            <p:cNvSpPr txBox="1"/>
            <p:nvPr/>
          </p:nvSpPr>
          <p:spPr>
            <a:xfrm>
              <a:off x="9874770" y="3873197"/>
              <a:ext cx="1229504" cy="307777"/>
            </a:xfrm>
            <a:prstGeom prst="rect">
              <a:avLst/>
            </a:prstGeom>
            <a:grpFill/>
          </p:spPr>
          <p:txBody>
            <a:bodyPr wrap="none" lIns="0" tIns="0" rIns="0" bIns="0" rtlCol="0">
              <a:spAutoFit/>
            </a:bodyPr>
            <a:lstStyle/>
            <a:p>
              <a:pPr algn="ctr"/>
              <a:r>
                <a:rPr lang="en-US" sz="2000">
                  <a:solidFill>
                    <a:srgbClr val="000000"/>
                  </a:solidFill>
                </a:rPr>
                <a:t>Data Flows</a:t>
              </a:r>
            </a:p>
          </p:txBody>
        </p:sp>
      </p:grpSp>
      <p:grpSp>
        <p:nvGrpSpPr>
          <p:cNvPr id="7" name="Group 6">
            <a:extLst>
              <a:ext uri="{FF2B5EF4-FFF2-40B4-BE49-F238E27FC236}">
                <a16:creationId xmlns:a16="http://schemas.microsoft.com/office/drawing/2014/main" id="{B26C4E40-F6E0-456E-89BE-0FFF75A84200}"/>
              </a:ext>
            </a:extLst>
          </p:cNvPr>
          <p:cNvGrpSpPr/>
          <p:nvPr/>
        </p:nvGrpSpPr>
        <p:grpSpPr>
          <a:xfrm>
            <a:off x="6463344" y="2424171"/>
            <a:ext cx="2204884" cy="2204884"/>
            <a:chOff x="584200" y="2424171"/>
            <a:chExt cx="2204884" cy="2204884"/>
          </a:xfrm>
          <a:solidFill>
            <a:schemeClr val="accent5"/>
          </a:solidFill>
        </p:grpSpPr>
        <p:sp>
          <p:nvSpPr>
            <p:cNvPr id="8" name="Rectangle: Rounded Corners 7">
              <a:extLst>
                <a:ext uri="{FF2B5EF4-FFF2-40B4-BE49-F238E27FC236}">
                  <a16:creationId xmlns:a16="http://schemas.microsoft.com/office/drawing/2014/main" id="{F0201C70-71FB-4316-982E-AFF61B9348D7}"/>
                </a:ext>
              </a:extLst>
            </p:cNvPr>
            <p:cNvSpPr/>
            <p:nvPr/>
          </p:nvSpPr>
          <p:spPr bwMode="auto">
            <a:xfrm>
              <a:off x="584200" y="2424171"/>
              <a:ext cx="2204884" cy="2204884"/>
            </a:xfrm>
            <a:prstGeom prst="roundRect">
              <a:avLst>
                <a:gd name="adj" fmla="val 2620"/>
              </a:avLst>
            </a:prstGeom>
            <a:grp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27B21BDA-A30C-420C-8591-4EFCC4A6F217}"/>
                </a:ext>
              </a:extLst>
            </p:cNvPr>
            <p:cNvSpPr txBox="1"/>
            <p:nvPr/>
          </p:nvSpPr>
          <p:spPr>
            <a:xfrm>
              <a:off x="709561" y="4075991"/>
              <a:ext cx="1960716" cy="307777"/>
            </a:xfrm>
            <a:prstGeom prst="rect">
              <a:avLst/>
            </a:prstGeom>
            <a:grpFill/>
          </p:spPr>
          <p:txBody>
            <a:bodyPr wrap="square" lIns="0" tIns="0" rIns="0" bIns="0" rtlCol="0">
              <a:spAutoFit/>
            </a:bodyPr>
            <a:lstStyle/>
            <a:p>
              <a:pPr algn="ctr"/>
              <a:r>
                <a:rPr lang="en-US" sz="2000">
                  <a:solidFill>
                    <a:srgbClr val="000000"/>
                  </a:solidFill>
                </a:rPr>
                <a:t>Data pipelines</a:t>
              </a:r>
            </a:p>
          </p:txBody>
        </p:sp>
      </p:grpSp>
      <p:grpSp>
        <p:nvGrpSpPr>
          <p:cNvPr id="10" name="Group 9">
            <a:extLst>
              <a:ext uri="{FF2B5EF4-FFF2-40B4-BE49-F238E27FC236}">
                <a16:creationId xmlns:a16="http://schemas.microsoft.com/office/drawing/2014/main" id="{77331F36-8BCB-4F06-97AE-B94BFA1DFDF7}"/>
              </a:ext>
            </a:extLst>
          </p:cNvPr>
          <p:cNvGrpSpPr/>
          <p:nvPr/>
        </p:nvGrpSpPr>
        <p:grpSpPr>
          <a:xfrm>
            <a:off x="627962" y="2427854"/>
            <a:ext cx="2204884" cy="2204884"/>
            <a:chOff x="584200" y="2424171"/>
            <a:chExt cx="2204884" cy="2204884"/>
          </a:xfrm>
          <a:solidFill>
            <a:schemeClr val="accent5"/>
          </a:solidFill>
        </p:grpSpPr>
        <p:sp>
          <p:nvSpPr>
            <p:cNvPr id="11" name="Rectangle: Rounded Corners 10">
              <a:extLst>
                <a:ext uri="{FF2B5EF4-FFF2-40B4-BE49-F238E27FC236}">
                  <a16:creationId xmlns:a16="http://schemas.microsoft.com/office/drawing/2014/main" id="{C7A960BA-3289-41B7-8928-2521D7400098}"/>
                </a:ext>
              </a:extLst>
            </p:cNvPr>
            <p:cNvSpPr/>
            <p:nvPr/>
          </p:nvSpPr>
          <p:spPr bwMode="auto">
            <a:xfrm>
              <a:off x="584200" y="2424171"/>
              <a:ext cx="2204884" cy="2204884"/>
            </a:xfrm>
            <a:prstGeom prst="roundRect">
              <a:avLst>
                <a:gd name="adj" fmla="val 2620"/>
              </a:avLst>
            </a:prstGeom>
            <a:grp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1E01975F-C220-4D21-AB77-789F3C3976AD}"/>
                </a:ext>
              </a:extLst>
            </p:cNvPr>
            <p:cNvSpPr txBox="1"/>
            <p:nvPr/>
          </p:nvSpPr>
          <p:spPr>
            <a:xfrm>
              <a:off x="1060861" y="4075991"/>
              <a:ext cx="1251561" cy="307777"/>
            </a:xfrm>
            <a:prstGeom prst="rect">
              <a:avLst/>
            </a:prstGeom>
            <a:grpFill/>
          </p:spPr>
          <p:txBody>
            <a:bodyPr wrap="none" lIns="0" tIns="0" rIns="0" bIns="0" rtlCol="0">
              <a:spAutoFit/>
            </a:bodyPr>
            <a:lstStyle/>
            <a:p>
              <a:pPr algn="l"/>
              <a:r>
                <a:rPr lang="en-US" sz="2000">
                  <a:solidFill>
                    <a:srgbClr val="000000"/>
                  </a:solidFill>
                </a:rPr>
                <a:t>Notebooks</a:t>
              </a:r>
            </a:p>
          </p:txBody>
        </p:sp>
      </p:grpSp>
      <p:grpSp>
        <p:nvGrpSpPr>
          <p:cNvPr id="13" name="Group 12">
            <a:extLst>
              <a:ext uri="{FF2B5EF4-FFF2-40B4-BE49-F238E27FC236}">
                <a16:creationId xmlns:a16="http://schemas.microsoft.com/office/drawing/2014/main" id="{9DE80836-BEE6-4161-9FC9-D0E344DE1B4A}"/>
              </a:ext>
            </a:extLst>
          </p:cNvPr>
          <p:cNvGrpSpPr/>
          <p:nvPr/>
        </p:nvGrpSpPr>
        <p:grpSpPr>
          <a:xfrm>
            <a:off x="3523772" y="2424171"/>
            <a:ext cx="2204884" cy="2204884"/>
            <a:chOff x="3410280" y="2424171"/>
            <a:chExt cx="2204884" cy="2204884"/>
          </a:xfrm>
          <a:solidFill>
            <a:schemeClr val="accent5"/>
          </a:solidFill>
        </p:grpSpPr>
        <p:sp>
          <p:nvSpPr>
            <p:cNvPr id="14" name="Rectangle: Rounded Corners 13">
              <a:extLst>
                <a:ext uri="{FF2B5EF4-FFF2-40B4-BE49-F238E27FC236}">
                  <a16:creationId xmlns:a16="http://schemas.microsoft.com/office/drawing/2014/main" id="{803B0336-BC66-4773-9DED-82325F5A93B3}"/>
                </a:ext>
              </a:extLst>
            </p:cNvPr>
            <p:cNvSpPr/>
            <p:nvPr/>
          </p:nvSpPr>
          <p:spPr bwMode="auto">
            <a:xfrm>
              <a:off x="3410280" y="2424171"/>
              <a:ext cx="2204884" cy="2204884"/>
            </a:xfrm>
            <a:prstGeom prst="roundRect">
              <a:avLst>
                <a:gd name="adj" fmla="val 2620"/>
              </a:avLst>
            </a:prstGeom>
            <a:grp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B2F7F2EE-6DA7-47C3-B259-9667803E4AAC}"/>
                </a:ext>
              </a:extLst>
            </p:cNvPr>
            <p:cNvSpPr txBox="1"/>
            <p:nvPr/>
          </p:nvSpPr>
          <p:spPr>
            <a:xfrm>
              <a:off x="3886941" y="3869514"/>
              <a:ext cx="1219886" cy="615553"/>
            </a:xfrm>
            <a:prstGeom prst="rect">
              <a:avLst/>
            </a:prstGeom>
            <a:grpFill/>
          </p:spPr>
          <p:txBody>
            <a:bodyPr wrap="none" lIns="0" tIns="0" rIns="0" bIns="0" rtlCol="0">
              <a:spAutoFit/>
            </a:bodyPr>
            <a:lstStyle/>
            <a:p>
              <a:pPr algn="ctr"/>
              <a:r>
                <a:rPr lang="en-US" sz="2000" dirty="0">
                  <a:solidFill>
                    <a:srgbClr val="000000"/>
                  </a:solidFill>
                </a:rPr>
                <a:t>Spark Job </a:t>
              </a:r>
            </a:p>
            <a:p>
              <a:pPr algn="ctr"/>
              <a:r>
                <a:rPr lang="en-US" sz="2000" dirty="0">
                  <a:solidFill>
                    <a:srgbClr val="000000"/>
                  </a:solidFill>
                </a:rPr>
                <a:t>Definitions</a:t>
              </a:r>
            </a:p>
          </p:txBody>
        </p:sp>
      </p:grpSp>
      <p:cxnSp>
        <p:nvCxnSpPr>
          <p:cNvPr id="16" name="Straight Connector 15">
            <a:extLst>
              <a:ext uri="{FF2B5EF4-FFF2-40B4-BE49-F238E27FC236}">
                <a16:creationId xmlns:a16="http://schemas.microsoft.com/office/drawing/2014/main" id="{5CFB0D73-12C6-4AD4-BB4C-597E35987541}"/>
              </a:ext>
            </a:extLst>
          </p:cNvPr>
          <p:cNvCxnSpPr>
            <a:cxnSpLocks/>
          </p:cNvCxnSpPr>
          <p:nvPr/>
        </p:nvCxnSpPr>
        <p:spPr>
          <a:xfrm>
            <a:off x="584200"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C1ABB9F-2F87-499A-8679-063A198B368E}"/>
              </a:ext>
            </a:extLst>
          </p:cNvPr>
          <p:cNvSpPr txBox="1"/>
          <p:nvPr/>
        </p:nvSpPr>
        <p:spPr>
          <a:xfrm>
            <a:off x="1930226" y="5159919"/>
            <a:ext cx="2452403" cy="307777"/>
          </a:xfrm>
          <a:prstGeom prst="rect">
            <a:avLst/>
          </a:prstGeom>
          <a:noFill/>
        </p:spPr>
        <p:txBody>
          <a:bodyPr wrap="none" lIns="0" tIns="0" rIns="0" bIns="0" rtlCol="0">
            <a:spAutoFit/>
          </a:bodyPr>
          <a:lstStyle/>
          <a:p>
            <a:pPr algn="l"/>
            <a:r>
              <a:rPr lang="en-US" sz="2000" dirty="0">
                <a:solidFill>
                  <a:schemeClr val="accent4">
                    <a:lumMod val="50000"/>
                  </a:schemeClr>
                </a:solidFill>
              </a:rPr>
              <a:t>Code-based pipelines</a:t>
            </a:r>
          </a:p>
        </p:txBody>
      </p:sp>
      <p:cxnSp>
        <p:nvCxnSpPr>
          <p:cNvPr id="18" name="Straight Connector 17">
            <a:extLst>
              <a:ext uri="{FF2B5EF4-FFF2-40B4-BE49-F238E27FC236}">
                <a16:creationId xmlns:a16="http://schemas.microsoft.com/office/drawing/2014/main" id="{28198F58-A65F-4244-8BA1-45A42AC7642C}"/>
              </a:ext>
            </a:extLst>
          </p:cNvPr>
          <p:cNvCxnSpPr>
            <a:cxnSpLocks/>
          </p:cNvCxnSpPr>
          <p:nvPr/>
        </p:nvCxnSpPr>
        <p:spPr>
          <a:xfrm>
            <a:off x="6588705" y="4934465"/>
            <a:ext cx="5144456" cy="0"/>
          </a:xfrm>
          <a:prstGeom prst="line">
            <a:avLst/>
          </a:prstGeom>
          <a:ln w="38100">
            <a:solidFill>
              <a:schemeClr val="accent4">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5D7678-1FB2-4769-B12D-90F4F1281001}"/>
              </a:ext>
            </a:extLst>
          </p:cNvPr>
          <p:cNvSpPr txBox="1"/>
          <p:nvPr/>
        </p:nvSpPr>
        <p:spPr>
          <a:xfrm>
            <a:off x="7934731" y="5159919"/>
            <a:ext cx="2102948" cy="307777"/>
          </a:xfrm>
          <a:prstGeom prst="rect">
            <a:avLst/>
          </a:prstGeom>
          <a:noFill/>
        </p:spPr>
        <p:txBody>
          <a:bodyPr wrap="none" lIns="0" tIns="0" rIns="0" bIns="0" rtlCol="0">
            <a:spAutoFit/>
          </a:bodyPr>
          <a:lstStyle/>
          <a:p>
            <a:pPr algn="l"/>
            <a:r>
              <a:rPr lang="en-US" sz="2000">
                <a:solidFill>
                  <a:schemeClr val="accent4">
                    <a:lumMod val="50000"/>
                  </a:schemeClr>
                </a:solidFill>
              </a:rPr>
              <a:t>UI-based pipelines</a:t>
            </a:r>
          </a:p>
        </p:txBody>
      </p:sp>
      <p:pic>
        <p:nvPicPr>
          <p:cNvPr id="20" name="Graphic 19">
            <a:extLst>
              <a:ext uri="{FF2B5EF4-FFF2-40B4-BE49-F238E27FC236}">
                <a16:creationId xmlns:a16="http://schemas.microsoft.com/office/drawing/2014/main" id="{D2E22BC1-19EE-4EE9-A95C-B336398F12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7210" y="3009568"/>
            <a:ext cx="838864" cy="838864"/>
          </a:xfrm>
          <a:prstGeom prst="rect">
            <a:avLst/>
          </a:prstGeom>
        </p:spPr>
      </p:pic>
      <p:pic>
        <p:nvPicPr>
          <p:cNvPr id="21" name="Graphic 20">
            <a:extLst>
              <a:ext uri="{FF2B5EF4-FFF2-40B4-BE49-F238E27FC236}">
                <a16:creationId xmlns:a16="http://schemas.microsoft.com/office/drawing/2014/main" id="{AC542B72-DB8A-4AAA-A5B6-4328C39E35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832" y="3048015"/>
            <a:ext cx="736765" cy="736765"/>
          </a:xfrm>
          <a:prstGeom prst="rect">
            <a:avLst/>
          </a:prstGeom>
        </p:spPr>
      </p:pic>
      <p:pic>
        <p:nvPicPr>
          <p:cNvPr id="22" name="Graphic 21">
            <a:extLst>
              <a:ext uri="{FF2B5EF4-FFF2-40B4-BE49-F238E27FC236}">
                <a16:creationId xmlns:a16="http://schemas.microsoft.com/office/drawing/2014/main" id="{F4AAD292-A4C8-4DD2-807A-1D80F77CEB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97404" y="3058618"/>
            <a:ext cx="736765" cy="736765"/>
          </a:xfrm>
          <a:prstGeom prst="rect">
            <a:avLst/>
          </a:prstGeom>
        </p:spPr>
      </p:pic>
      <p:pic>
        <p:nvPicPr>
          <p:cNvPr id="23" name="Picture 22">
            <a:extLst>
              <a:ext uri="{FF2B5EF4-FFF2-40B4-BE49-F238E27FC236}">
                <a16:creationId xmlns:a16="http://schemas.microsoft.com/office/drawing/2014/main" id="{87B0BAF0-9E60-4516-8ED5-067B3D073070}"/>
              </a:ext>
            </a:extLst>
          </p:cNvPr>
          <p:cNvPicPr>
            <a:picLocks noChangeAspect="1"/>
          </p:cNvPicPr>
          <p:nvPr/>
        </p:nvPicPr>
        <p:blipFill>
          <a:blip r:embed="rId8">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Tree>
    <p:extLst>
      <p:ext uri="{BB962C8B-B14F-4D97-AF65-F5344CB8AC3E}">
        <p14:creationId xmlns:p14="http://schemas.microsoft.com/office/powerpoint/2010/main" val="419493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0C8037-8E76-4A78-9B22-5A5979530914}"/>
              </a:ext>
            </a:extLst>
          </p:cNvPr>
          <p:cNvSpPr txBox="1">
            <a:spLocks/>
          </p:cNvSpPr>
          <p:nvPr/>
        </p:nvSpPr>
        <p:spPr>
          <a:xfrm>
            <a:off x="1188014" y="245785"/>
            <a:ext cx="4795947" cy="430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 Data Pipelines</a:t>
            </a:r>
          </a:p>
        </p:txBody>
      </p:sp>
      <p:pic>
        <p:nvPicPr>
          <p:cNvPr id="5" name="Picture 4">
            <a:extLst>
              <a:ext uri="{FF2B5EF4-FFF2-40B4-BE49-F238E27FC236}">
                <a16:creationId xmlns:a16="http://schemas.microsoft.com/office/drawing/2014/main" id="{9D1B85B2-852B-48A7-998A-52A96EE30061}"/>
              </a:ext>
            </a:extLst>
          </p:cNvPr>
          <p:cNvPicPr>
            <a:picLocks noChangeAspect="1"/>
          </p:cNvPicPr>
          <p:nvPr/>
        </p:nvPicPr>
        <p:blipFill>
          <a:blip r:embed="rId2"/>
          <a:stretch>
            <a:fillRect/>
          </a:stretch>
        </p:blipFill>
        <p:spPr>
          <a:xfrm>
            <a:off x="6096000" y="1564446"/>
            <a:ext cx="5959151" cy="3593727"/>
          </a:xfrm>
          <a:prstGeom prst="rect">
            <a:avLst/>
          </a:prstGeom>
          <a:ln>
            <a:solidFill>
              <a:srgbClr val="2D2A26"/>
            </a:solidFill>
          </a:ln>
        </p:spPr>
      </p:pic>
      <p:pic>
        <p:nvPicPr>
          <p:cNvPr id="6" name="Picture 5">
            <a:extLst>
              <a:ext uri="{FF2B5EF4-FFF2-40B4-BE49-F238E27FC236}">
                <a16:creationId xmlns:a16="http://schemas.microsoft.com/office/drawing/2014/main" id="{F58DA73A-5B76-4538-AF87-5B4EAE090A48}"/>
              </a:ext>
            </a:extLst>
          </p:cNvPr>
          <p:cNvPicPr>
            <a:picLocks noChangeAspect="1"/>
          </p:cNvPicPr>
          <p:nvPr/>
        </p:nvPicPr>
        <p:blipFill>
          <a:blip r:embed="rId3"/>
          <a:stretch>
            <a:fillRect/>
          </a:stretch>
        </p:blipFill>
        <p:spPr>
          <a:xfrm>
            <a:off x="239697" y="1529181"/>
            <a:ext cx="5575178" cy="3664258"/>
          </a:xfrm>
          <a:prstGeom prst="rect">
            <a:avLst/>
          </a:prstGeom>
          <a:ln>
            <a:solidFill>
              <a:srgbClr val="2D2A26"/>
            </a:solidFill>
          </a:ln>
        </p:spPr>
      </p:pic>
      <p:sp>
        <p:nvSpPr>
          <p:cNvPr id="11" name="TextBox 10">
            <a:extLst>
              <a:ext uri="{FF2B5EF4-FFF2-40B4-BE49-F238E27FC236}">
                <a16:creationId xmlns:a16="http://schemas.microsoft.com/office/drawing/2014/main" id="{FF5A0198-7E34-4517-8599-9953F3C6D60A}"/>
              </a:ext>
            </a:extLst>
          </p:cNvPr>
          <p:cNvSpPr txBox="1"/>
          <p:nvPr/>
        </p:nvSpPr>
        <p:spPr>
          <a:xfrm>
            <a:off x="1558032" y="5326604"/>
            <a:ext cx="3178206" cy="369332"/>
          </a:xfrm>
          <a:prstGeom prst="rect">
            <a:avLst/>
          </a:prstGeom>
          <a:noFill/>
        </p:spPr>
        <p:txBody>
          <a:bodyPr wrap="square" rtlCol="0">
            <a:spAutoFit/>
          </a:bodyPr>
          <a:lstStyle/>
          <a:p>
            <a:pPr algn="ctr"/>
            <a:r>
              <a:rPr lang="en-US" dirty="0"/>
              <a:t>Full Fabric Pipeline in ADF</a:t>
            </a:r>
            <a:endParaRPr lang="en-IN" dirty="0"/>
          </a:p>
        </p:txBody>
      </p:sp>
      <p:sp>
        <p:nvSpPr>
          <p:cNvPr id="12" name="TextBox 11">
            <a:extLst>
              <a:ext uri="{FF2B5EF4-FFF2-40B4-BE49-F238E27FC236}">
                <a16:creationId xmlns:a16="http://schemas.microsoft.com/office/drawing/2014/main" id="{D4484076-EC23-46BE-B42A-25CE55081355}"/>
              </a:ext>
            </a:extLst>
          </p:cNvPr>
          <p:cNvSpPr txBox="1"/>
          <p:nvPr/>
        </p:nvSpPr>
        <p:spPr>
          <a:xfrm>
            <a:off x="7699536" y="5287779"/>
            <a:ext cx="3178206" cy="369332"/>
          </a:xfrm>
          <a:prstGeom prst="rect">
            <a:avLst/>
          </a:prstGeom>
          <a:noFill/>
        </p:spPr>
        <p:txBody>
          <a:bodyPr wrap="square" rtlCol="0">
            <a:spAutoFit/>
          </a:bodyPr>
          <a:lstStyle/>
          <a:p>
            <a:pPr algn="ctr"/>
            <a:r>
              <a:rPr lang="en-US" dirty="0"/>
              <a:t>Delta Fabric Pipeline in ADF</a:t>
            </a:r>
            <a:endParaRPr lang="en-IN" dirty="0"/>
          </a:p>
        </p:txBody>
      </p:sp>
      <p:sp>
        <p:nvSpPr>
          <p:cNvPr id="13" name="Oval 12">
            <a:extLst>
              <a:ext uri="{FF2B5EF4-FFF2-40B4-BE49-F238E27FC236}">
                <a16:creationId xmlns:a16="http://schemas.microsoft.com/office/drawing/2014/main" id="{098B766B-CC58-46D4-85CA-C5D1B679ACB7}"/>
              </a:ext>
            </a:extLst>
          </p:cNvPr>
          <p:cNvSpPr/>
          <p:nvPr/>
        </p:nvSpPr>
        <p:spPr bwMode="auto">
          <a:xfrm>
            <a:off x="412014" y="181305"/>
            <a:ext cx="594804" cy="559849"/>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Graphic 27">
            <a:extLst>
              <a:ext uri="{FF2B5EF4-FFF2-40B4-BE49-F238E27FC236}">
                <a16:creationId xmlns:a16="http://schemas.microsoft.com/office/drawing/2014/main" id="{7AED799C-FD53-4E9F-AC41-FA25FB1BEABD}"/>
              </a:ext>
            </a:extLst>
          </p:cNvPr>
          <p:cNvSpPr/>
          <p:nvPr/>
        </p:nvSpPr>
        <p:spPr>
          <a:xfrm>
            <a:off x="593210" y="380922"/>
            <a:ext cx="232413" cy="160616"/>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tx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05648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1805448-8AC6-4148-B54F-7F6D88567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37" y="336232"/>
            <a:ext cx="558682" cy="4616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
            <a:extLst>
              <a:ext uri="{FF2B5EF4-FFF2-40B4-BE49-F238E27FC236}">
                <a16:creationId xmlns:a16="http://schemas.microsoft.com/office/drawing/2014/main" id="{2EDFD120-0956-49C3-BEA4-64EDAC668CAC}"/>
              </a:ext>
            </a:extLst>
          </p:cNvPr>
          <p:cNvSpPr txBox="1">
            <a:spLocks/>
          </p:cNvSpPr>
          <p:nvPr/>
        </p:nvSpPr>
        <p:spPr>
          <a:xfrm>
            <a:off x="584200" y="1303228"/>
            <a:ext cx="3742032" cy="430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Lake</a:t>
            </a:r>
          </a:p>
        </p:txBody>
      </p:sp>
      <p:sp>
        <p:nvSpPr>
          <p:cNvPr id="4" name="Text Placeholder 6">
            <a:extLst>
              <a:ext uri="{FF2B5EF4-FFF2-40B4-BE49-F238E27FC236}">
                <a16:creationId xmlns:a16="http://schemas.microsoft.com/office/drawing/2014/main" id="{A12711CD-B7CB-4381-BA3F-AC2B2713D294}"/>
              </a:ext>
            </a:extLst>
          </p:cNvPr>
          <p:cNvSpPr txBox="1">
            <a:spLocks/>
          </p:cNvSpPr>
          <p:nvPr/>
        </p:nvSpPr>
        <p:spPr>
          <a:xfrm>
            <a:off x="544791" y="2495041"/>
            <a:ext cx="4396717"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Based on open standards</a:t>
            </a:r>
          </a:p>
        </p:txBody>
      </p:sp>
      <p:sp>
        <p:nvSpPr>
          <p:cNvPr id="5" name="Text Placeholder 11">
            <a:extLst>
              <a:ext uri="{FF2B5EF4-FFF2-40B4-BE49-F238E27FC236}">
                <a16:creationId xmlns:a16="http://schemas.microsoft.com/office/drawing/2014/main" id="{DDE77217-E103-4493-B878-462800BC76DD}"/>
              </a:ext>
            </a:extLst>
          </p:cNvPr>
          <p:cNvSpPr txBox="1">
            <a:spLocks/>
          </p:cNvSpPr>
          <p:nvPr/>
        </p:nvSpPr>
        <p:spPr>
          <a:xfrm>
            <a:off x="586537" y="1855009"/>
            <a:ext cx="2921100"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Unified lake house</a:t>
            </a:r>
          </a:p>
        </p:txBody>
      </p:sp>
      <p:sp>
        <p:nvSpPr>
          <p:cNvPr id="6" name="Text Placeholder 6">
            <a:extLst>
              <a:ext uri="{FF2B5EF4-FFF2-40B4-BE49-F238E27FC236}">
                <a16:creationId xmlns:a16="http://schemas.microsoft.com/office/drawing/2014/main" id="{C441F581-AF9D-4DEF-8578-119107DA45CD}"/>
              </a:ext>
            </a:extLst>
          </p:cNvPr>
          <p:cNvSpPr txBox="1">
            <a:spLocks/>
          </p:cNvSpPr>
          <p:nvPr/>
        </p:nvSpPr>
        <p:spPr>
          <a:xfrm>
            <a:off x="584200" y="3135073"/>
            <a:ext cx="4396717"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Accessible from any workload</a:t>
            </a:r>
          </a:p>
        </p:txBody>
      </p:sp>
      <p:sp>
        <p:nvSpPr>
          <p:cNvPr id="8" name="Rectangle 7">
            <a:extLst>
              <a:ext uri="{FF2B5EF4-FFF2-40B4-BE49-F238E27FC236}">
                <a16:creationId xmlns:a16="http://schemas.microsoft.com/office/drawing/2014/main" id="{44A1F882-15D9-4B07-971C-D4D69623954B}"/>
              </a:ext>
            </a:extLst>
          </p:cNvPr>
          <p:cNvSpPr/>
          <p:nvPr/>
        </p:nvSpPr>
        <p:spPr>
          <a:xfrm>
            <a:off x="1251751" y="336232"/>
            <a:ext cx="5718980" cy="461665"/>
          </a:xfrm>
          <a:prstGeom prst="rect">
            <a:avLst/>
          </a:prstGeom>
        </p:spPr>
        <p:txBody>
          <a:bodyPr wrap="square">
            <a:spAutoFit/>
          </a:bodyPr>
          <a:lstStyle/>
          <a:p>
            <a:r>
              <a:rPr lang="en-US" sz="2400" dirty="0"/>
              <a:t>One Lake working with both files and tables</a:t>
            </a:r>
          </a:p>
        </p:txBody>
      </p:sp>
      <p:pic>
        <p:nvPicPr>
          <p:cNvPr id="12" name="Picture 11">
            <a:extLst>
              <a:ext uri="{FF2B5EF4-FFF2-40B4-BE49-F238E27FC236}">
                <a16:creationId xmlns:a16="http://schemas.microsoft.com/office/drawing/2014/main" id="{296D6F3C-FA83-49ED-9549-1A4CAFF1C2CC}"/>
              </a:ext>
            </a:extLst>
          </p:cNvPr>
          <p:cNvPicPr>
            <a:picLocks noChangeAspect="1"/>
          </p:cNvPicPr>
          <p:nvPr/>
        </p:nvPicPr>
        <p:blipFill>
          <a:blip r:embed="rId3"/>
          <a:stretch>
            <a:fillRect/>
          </a:stretch>
        </p:blipFill>
        <p:spPr>
          <a:xfrm>
            <a:off x="4641014" y="1138259"/>
            <a:ext cx="7253104" cy="4362959"/>
          </a:xfrm>
          <a:prstGeom prst="rect">
            <a:avLst/>
          </a:prstGeom>
          <a:ln>
            <a:solidFill>
              <a:srgbClr val="2D2A26"/>
            </a:solidFill>
          </a:ln>
        </p:spPr>
      </p:pic>
    </p:spTree>
    <p:extLst>
      <p:ext uri="{BB962C8B-B14F-4D97-AF65-F5344CB8AC3E}">
        <p14:creationId xmlns:p14="http://schemas.microsoft.com/office/powerpoint/2010/main" val="334327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DC7785-7629-4D9C-9068-F661BC9BE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1" y="113925"/>
            <a:ext cx="666864" cy="803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408282-CC77-4A44-92FE-52C5784FE798}"/>
              </a:ext>
            </a:extLst>
          </p:cNvPr>
          <p:cNvPicPr>
            <a:picLocks noChangeAspect="1"/>
          </p:cNvPicPr>
          <p:nvPr/>
        </p:nvPicPr>
        <p:blipFill>
          <a:blip r:embed="rId3"/>
          <a:stretch>
            <a:fillRect/>
          </a:stretch>
        </p:blipFill>
        <p:spPr>
          <a:xfrm>
            <a:off x="1393795" y="917441"/>
            <a:ext cx="9889724" cy="5165451"/>
          </a:xfrm>
          <a:prstGeom prst="rect">
            <a:avLst/>
          </a:prstGeom>
          <a:ln>
            <a:solidFill>
              <a:schemeClr val="tx1"/>
            </a:solidFill>
          </a:ln>
        </p:spPr>
      </p:pic>
      <p:sp>
        <p:nvSpPr>
          <p:cNvPr id="7" name="Rectangle 6">
            <a:extLst>
              <a:ext uri="{FF2B5EF4-FFF2-40B4-BE49-F238E27FC236}">
                <a16:creationId xmlns:a16="http://schemas.microsoft.com/office/drawing/2014/main" id="{2CD14A35-6A0B-4DB3-80D5-6FE082BDD82D}"/>
              </a:ext>
            </a:extLst>
          </p:cNvPr>
          <p:cNvSpPr/>
          <p:nvPr/>
        </p:nvSpPr>
        <p:spPr>
          <a:xfrm>
            <a:off x="1251751" y="204951"/>
            <a:ext cx="5718980" cy="461665"/>
          </a:xfrm>
          <a:prstGeom prst="rect">
            <a:avLst/>
          </a:prstGeom>
        </p:spPr>
        <p:txBody>
          <a:bodyPr wrap="square">
            <a:spAutoFit/>
          </a:bodyPr>
          <a:lstStyle/>
          <a:p>
            <a:r>
              <a:rPr lang="en-US" sz="2400" dirty="0"/>
              <a:t>Notebook Silver Layer</a:t>
            </a:r>
          </a:p>
        </p:txBody>
      </p:sp>
    </p:spTree>
    <p:extLst>
      <p:ext uri="{BB962C8B-B14F-4D97-AF65-F5344CB8AC3E}">
        <p14:creationId xmlns:p14="http://schemas.microsoft.com/office/powerpoint/2010/main" val="268421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A1F484-D022-4B61-8502-9DE6A44CA823}"/>
              </a:ext>
            </a:extLst>
          </p:cNvPr>
          <p:cNvSpPr>
            <a:spLocks noGrp="1"/>
          </p:cNvSpPr>
          <p:nvPr>
            <p:ph type="title"/>
          </p:nvPr>
        </p:nvSpPr>
        <p:spPr>
          <a:xfrm>
            <a:off x="386499" y="2799764"/>
            <a:ext cx="11217894" cy="1669227"/>
          </a:xfrm>
        </p:spPr>
        <p:txBody>
          <a:bodyPr>
            <a:normAutofit/>
          </a:bodyPr>
          <a:lstStyle/>
          <a:p>
            <a:pPr algn="ctr"/>
            <a:r>
              <a:rPr lang="en-IN" sz="5400" dirty="0"/>
              <a:t>APPENDIX</a:t>
            </a:r>
          </a:p>
        </p:txBody>
      </p:sp>
    </p:spTree>
    <p:extLst>
      <p:ext uri="{BB962C8B-B14F-4D97-AF65-F5344CB8AC3E}">
        <p14:creationId xmlns:p14="http://schemas.microsoft.com/office/powerpoint/2010/main" val="276468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774C-6BA7-4427-9D8E-F9C923ACD694}"/>
              </a:ext>
            </a:extLst>
          </p:cNvPr>
          <p:cNvSpPr>
            <a:spLocks noGrp="1"/>
          </p:cNvSpPr>
          <p:nvPr>
            <p:ph type="title"/>
          </p:nvPr>
        </p:nvSpPr>
        <p:spPr>
          <a:xfrm>
            <a:off x="247388" y="49787"/>
            <a:ext cx="1747577" cy="400456"/>
          </a:xfrm>
        </p:spPr>
        <p:txBody>
          <a:bodyPr>
            <a:noAutofit/>
          </a:bodyPr>
          <a:lstStyle/>
          <a:p>
            <a:r>
              <a:rPr lang="en-US" sz="2000" dirty="0">
                <a:latin typeface="+mn-lt"/>
              </a:rPr>
              <a:t>Previous Process</a:t>
            </a:r>
            <a:endParaRPr lang="en-IN" sz="2000" dirty="0">
              <a:latin typeface="+mn-lt"/>
            </a:endParaRPr>
          </a:p>
        </p:txBody>
      </p:sp>
      <p:pic>
        <p:nvPicPr>
          <p:cNvPr id="5" name="Picture 4">
            <a:extLst>
              <a:ext uri="{FF2B5EF4-FFF2-40B4-BE49-F238E27FC236}">
                <a16:creationId xmlns:a16="http://schemas.microsoft.com/office/drawing/2014/main" id="{7C8F66AE-D443-4CF6-AAB3-FDAC133C2A73}"/>
              </a:ext>
            </a:extLst>
          </p:cNvPr>
          <p:cNvPicPr>
            <a:picLocks noChangeAspect="1"/>
          </p:cNvPicPr>
          <p:nvPr/>
        </p:nvPicPr>
        <p:blipFill>
          <a:blip r:embed="rId2"/>
          <a:stretch>
            <a:fillRect/>
          </a:stretch>
        </p:blipFill>
        <p:spPr>
          <a:xfrm>
            <a:off x="339028" y="4357597"/>
            <a:ext cx="874082" cy="331342"/>
          </a:xfrm>
          <a:prstGeom prst="rect">
            <a:avLst/>
          </a:prstGeom>
        </p:spPr>
      </p:pic>
      <p:pic>
        <p:nvPicPr>
          <p:cNvPr id="6" name="Picture 5">
            <a:extLst>
              <a:ext uri="{FF2B5EF4-FFF2-40B4-BE49-F238E27FC236}">
                <a16:creationId xmlns:a16="http://schemas.microsoft.com/office/drawing/2014/main" id="{79F2FE3A-FE5F-4022-B85B-387DA33FDB88}"/>
              </a:ext>
            </a:extLst>
          </p:cNvPr>
          <p:cNvPicPr>
            <a:picLocks noChangeAspect="1"/>
          </p:cNvPicPr>
          <p:nvPr/>
        </p:nvPicPr>
        <p:blipFill>
          <a:blip r:embed="rId3"/>
          <a:stretch>
            <a:fillRect/>
          </a:stretch>
        </p:blipFill>
        <p:spPr>
          <a:xfrm>
            <a:off x="457112" y="1587161"/>
            <a:ext cx="684185" cy="750324"/>
          </a:xfrm>
          <a:prstGeom prst="rect">
            <a:avLst/>
          </a:prstGeom>
        </p:spPr>
      </p:pic>
      <p:pic>
        <p:nvPicPr>
          <p:cNvPr id="11" name="Picture 10">
            <a:extLst>
              <a:ext uri="{FF2B5EF4-FFF2-40B4-BE49-F238E27FC236}">
                <a16:creationId xmlns:a16="http://schemas.microsoft.com/office/drawing/2014/main" id="{49A74AC4-93BB-41D9-BF1C-BB8E6D98B93C}"/>
              </a:ext>
            </a:extLst>
          </p:cNvPr>
          <p:cNvPicPr>
            <a:picLocks noChangeAspect="1"/>
          </p:cNvPicPr>
          <p:nvPr/>
        </p:nvPicPr>
        <p:blipFill>
          <a:blip r:embed="rId4"/>
          <a:stretch>
            <a:fillRect/>
          </a:stretch>
        </p:blipFill>
        <p:spPr>
          <a:xfrm>
            <a:off x="2084024" y="3102336"/>
            <a:ext cx="655309" cy="608433"/>
          </a:xfrm>
          <a:prstGeom prst="rect">
            <a:avLst/>
          </a:prstGeom>
        </p:spPr>
      </p:pic>
      <p:sp>
        <p:nvSpPr>
          <p:cNvPr id="18" name="TextBox 17">
            <a:extLst>
              <a:ext uri="{FF2B5EF4-FFF2-40B4-BE49-F238E27FC236}">
                <a16:creationId xmlns:a16="http://schemas.microsoft.com/office/drawing/2014/main" id="{412F66DD-3ACC-4CF8-ACD2-12B36EF3B051}"/>
              </a:ext>
            </a:extLst>
          </p:cNvPr>
          <p:cNvSpPr txBox="1"/>
          <p:nvPr/>
        </p:nvSpPr>
        <p:spPr>
          <a:xfrm>
            <a:off x="1855268" y="2311037"/>
            <a:ext cx="1188290" cy="276999"/>
          </a:xfrm>
          <a:prstGeom prst="rect">
            <a:avLst/>
          </a:prstGeom>
          <a:noFill/>
        </p:spPr>
        <p:txBody>
          <a:bodyPr wrap="square">
            <a:spAutoFit/>
          </a:bodyPr>
          <a:lstStyle/>
          <a:p>
            <a:pPr algn="ctr"/>
            <a:r>
              <a:rPr lang="en-IN" sz="1200" b="1" dirty="0"/>
              <a:t>Blob Storage</a:t>
            </a:r>
            <a:endParaRPr lang="en-IN" sz="1200" dirty="0"/>
          </a:p>
        </p:txBody>
      </p:sp>
      <p:sp>
        <p:nvSpPr>
          <p:cNvPr id="19" name="TextBox 18">
            <a:extLst>
              <a:ext uri="{FF2B5EF4-FFF2-40B4-BE49-F238E27FC236}">
                <a16:creationId xmlns:a16="http://schemas.microsoft.com/office/drawing/2014/main" id="{7DC4B31C-06E6-41B4-B012-AA162771EF6F}"/>
              </a:ext>
            </a:extLst>
          </p:cNvPr>
          <p:cNvSpPr txBox="1"/>
          <p:nvPr/>
        </p:nvSpPr>
        <p:spPr>
          <a:xfrm>
            <a:off x="3358781" y="3855313"/>
            <a:ext cx="1188290" cy="276999"/>
          </a:xfrm>
          <a:prstGeom prst="rect">
            <a:avLst/>
          </a:prstGeom>
          <a:noFill/>
        </p:spPr>
        <p:txBody>
          <a:bodyPr wrap="square">
            <a:spAutoFit/>
          </a:bodyPr>
          <a:lstStyle/>
          <a:p>
            <a:pPr algn="ctr"/>
            <a:r>
              <a:rPr lang="en-IN" sz="1200" b="1" dirty="0"/>
              <a:t>External Table</a:t>
            </a:r>
            <a:endParaRPr lang="en-IN" sz="1200" dirty="0"/>
          </a:p>
        </p:txBody>
      </p:sp>
      <p:pic>
        <p:nvPicPr>
          <p:cNvPr id="21" name="Picture 20">
            <a:extLst>
              <a:ext uri="{FF2B5EF4-FFF2-40B4-BE49-F238E27FC236}">
                <a16:creationId xmlns:a16="http://schemas.microsoft.com/office/drawing/2014/main" id="{98985A1D-3234-4A68-9A70-3D77C7E37EBA}"/>
              </a:ext>
            </a:extLst>
          </p:cNvPr>
          <p:cNvPicPr>
            <a:picLocks noChangeAspect="1"/>
          </p:cNvPicPr>
          <p:nvPr/>
        </p:nvPicPr>
        <p:blipFill>
          <a:blip r:embed="rId5"/>
          <a:stretch>
            <a:fillRect/>
          </a:stretch>
        </p:blipFill>
        <p:spPr>
          <a:xfrm>
            <a:off x="4657400" y="1772125"/>
            <a:ext cx="439371" cy="380395"/>
          </a:xfrm>
          <a:prstGeom prst="rect">
            <a:avLst/>
          </a:prstGeom>
        </p:spPr>
      </p:pic>
      <p:pic>
        <p:nvPicPr>
          <p:cNvPr id="22" name="Picture 21">
            <a:extLst>
              <a:ext uri="{FF2B5EF4-FFF2-40B4-BE49-F238E27FC236}">
                <a16:creationId xmlns:a16="http://schemas.microsoft.com/office/drawing/2014/main" id="{1649F8DF-96F8-41A2-84F1-1F60F86EDB50}"/>
              </a:ext>
            </a:extLst>
          </p:cNvPr>
          <p:cNvPicPr>
            <a:picLocks noChangeAspect="1"/>
          </p:cNvPicPr>
          <p:nvPr/>
        </p:nvPicPr>
        <p:blipFill>
          <a:blip r:embed="rId6"/>
          <a:stretch>
            <a:fillRect/>
          </a:stretch>
        </p:blipFill>
        <p:spPr>
          <a:xfrm>
            <a:off x="3603987" y="2991146"/>
            <a:ext cx="667078" cy="853239"/>
          </a:xfrm>
          <a:prstGeom prst="rect">
            <a:avLst/>
          </a:prstGeom>
        </p:spPr>
      </p:pic>
      <p:pic>
        <p:nvPicPr>
          <p:cNvPr id="25" name="Picture 24">
            <a:extLst>
              <a:ext uri="{FF2B5EF4-FFF2-40B4-BE49-F238E27FC236}">
                <a16:creationId xmlns:a16="http://schemas.microsoft.com/office/drawing/2014/main" id="{E40A9F04-F265-4C68-B524-6B06DC8F5F12}"/>
              </a:ext>
            </a:extLst>
          </p:cNvPr>
          <p:cNvPicPr>
            <a:picLocks noChangeAspect="1"/>
          </p:cNvPicPr>
          <p:nvPr/>
        </p:nvPicPr>
        <p:blipFill>
          <a:blip r:embed="rId5"/>
          <a:stretch>
            <a:fillRect/>
          </a:stretch>
        </p:blipFill>
        <p:spPr>
          <a:xfrm>
            <a:off x="4636838" y="3258742"/>
            <a:ext cx="439371" cy="380395"/>
          </a:xfrm>
          <a:prstGeom prst="rect">
            <a:avLst/>
          </a:prstGeom>
        </p:spPr>
      </p:pic>
      <p:cxnSp>
        <p:nvCxnSpPr>
          <p:cNvPr id="26" name="Straight Arrow Connector 25">
            <a:extLst>
              <a:ext uri="{FF2B5EF4-FFF2-40B4-BE49-F238E27FC236}">
                <a16:creationId xmlns:a16="http://schemas.microsoft.com/office/drawing/2014/main" id="{E750E88B-254A-4B1A-95CD-E9C181E4308C}"/>
              </a:ext>
            </a:extLst>
          </p:cNvPr>
          <p:cNvCxnSpPr>
            <a:cxnSpLocks/>
            <a:endCxn id="21" idx="1"/>
          </p:cNvCxnSpPr>
          <p:nvPr/>
        </p:nvCxnSpPr>
        <p:spPr>
          <a:xfrm>
            <a:off x="4332303" y="1962322"/>
            <a:ext cx="325097"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77BBAAA0-A4B8-4F38-A028-361C8568F11B}"/>
              </a:ext>
            </a:extLst>
          </p:cNvPr>
          <p:cNvCxnSpPr>
            <a:cxnSpLocks/>
          </p:cNvCxnSpPr>
          <p:nvPr/>
        </p:nvCxnSpPr>
        <p:spPr>
          <a:xfrm>
            <a:off x="4332303" y="3469263"/>
            <a:ext cx="32509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TextBox 37">
            <a:extLst>
              <a:ext uri="{FF2B5EF4-FFF2-40B4-BE49-F238E27FC236}">
                <a16:creationId xmlns:a16="http://schemas.microsoft.com/office/drawing/2014/main" id="{3F2821A1-5653-4922-A510-667BF8CD878A}"/>
              </a:ext>
            </a:extLst>
          </p:cNvPr>
          <p:cNvSpPr txBox="1"/>
          <p:nvPr/>
        </p:nvSpPr>
        <p:spPr>
          <a:xfrm>
            <a:off x="4692994" y="2160035"/>
            <a:ext cx="428211" cy="261610"/>
          </a:xfrm>
          <a:prstGeom prst="rect">
            <a:avLst/>
          </a:prstGeom>
          <a:noFill/>
        </p:spPr>
        <p:txBody>
          <a:bodyPr wrap="square" rtlCol="0">
            <a:spAutoFit/>
          </a:bodyPr>
          <a:lstStyle/>
          <a:p>
            <a:r>
              <a:rPr lang="en-US" sz="1100" dirty="0"/>
              <a:t>Full</a:t>
            </a:r>
            <a:endParaRPr lang="en-IN" sz="1100" dirty="0"/>
          </a:p>
        </p:txBody>
      </p:sp>
      <p:sp>
        <p:nvSpPr>
          <p:cNvPr id="39" name="TextBox 38">
            <a:extLst>
              <a:ext uri="{FF2B5EF4-FFF2-40B4-BE49-F238E27FC236}">
                <a16:creationId xmlns:a16="http://schemas.microsoft.com/office/drawing/2014/main" id="{53297B2C-2522-4C02-97AD-01358D653B91}"/>
              </a:ext>
            </a:extLst>
          </p:cNvPr>
          <p:cNvSpPr txBox="1"/>
          <p:nvPr/>
        </p:nvSpPr>
        <p:spPr>
          <a:xfrm>
            <a:off x="4597302" y="3606283"/>
            <a:ext cx="519316" cy="261610"/>
          </a:xfrm>
          <a:prstGeom prst="rect">
            <a:avLst/>
          </a:prstGeom>
          <a:noFill/>
        </p:spPr>
        <p:txBody>
          <a:bodyPr wrap="square" rtlCol="0">
            <a:spAutoFit/>
          </a:bodyPr>
          <a:lstStyle/>
          <a:p>
            <a:r>
              <a:rPr lang="en-US" sz="1100" dirty="0"/>
              <a:t>Delta</a:t>
            </a:r>
            <a:endParaRPr lang="en-IN" sz="1100" dirty="0"/>
          </a:p>
        </p:txBody>
      </p:sp>
      <p:sp>
        <p:nvSpPr>
          <p:cNvPr id="42" name="Flowchart: Magnetic Disk 41">
            <a:extLst>
              <a:ext uri="{FF2B5EF4-FFF2-40B4-BE49-F238E27FC236}">
                <a16:creationId xmlns:a16="http://schemas.microsoft.com/office/drawing/2014/main" id="{22AC305C-7B1A-46C5-AF52-54F419B0CD97}"/>
              </a:ext>
            </a:extLst>
          </p:cNvPr>
          <p:cNvSpPr/>
          <p:nvPr/>
        </p:nvSpPr>
        <p:spPr>
          <a:xfrm>
            <a:off x="5750178" y="2057780"/>
            <a:ext cx="915853" cy="1307544"/>
          </a:xfrm>
          <a:prstGeom prst="flowChartMagneticDisk">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t>Processing</a:t>
            </a:r>
            <a:endParaRPr lang="en-IN" sz="1100" b="1" dirty="0"/>
          </a:p>
        </p:txBody>
      </p:sp>
      <p:cxnSp>
        <p:nvCxnSpPr>
          <p:cNvPr id="43" name="Straight Arrow Connector 42">
            <a:extLst>
              <a:ext uri="{FF2B5EF4-FFF2-40B4-BE49-F238E27FC236}">
                <a16:creationId xmlns:a16="http://schemas.microsoft.com/office/drawing/2014/main" id="{15D09966-8812-46EC-8E99-4D8F386BC7A0}"/>
              </a:ext>
            </a:extLst>
          </p:cNvPr>
          <p:cNvCxnSpPr>
            <a:cxnSpLocks/>
            <a:stCxn id="21" idx="3"/>
          </p:cNvCxnSpPr>
          <p:nvPr/>
        </p:nvCxnSpPr>
        <p:spPr>
          <a:xfrm>
            <a:off x="5096771" y="1962323"/>
            <a:ext cx="561748" cy="56966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AFAEC7BE-152F-4F3D-B15B-03D43355E587}"/>
              </a:ext>
            </a:extLst>
          </p:cNvPr>
          <p:cNvCxnSpPr>
            <a:cxnSpLocks/>
            <a:stCxn id="25" idx="3"/>
          </p:cNvCxnSpPr>
          <p:nvPr/>
        </p:nvCxnSpPr>
        <p:spPr>
          <a:xfrm flipV="1">
            <a:off x="5076209" y="2821528"/>
            <a:ext cx="582310" cy="6274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5" name="TextBox 54">
            <a:extLst>
              <a:ext uri="{FF2B5EF4-FFF2-40B4-BE49-F238E27FC236}">
                <a16:creationId xmlns:a16="http://schemas.microsoft.com/office/drawing/2014/main" id="{F8BE50E1-A7C5-4F97-AB37-8A800A28AC07}"/>
              </a:ext>
            </a:extLst>
          </p:cNvPr>
          <p:cNvSpPr txBox="1"/>
          <p:nvPr/>
        </p:nvSpPr>
        <p:spPr>
          <a:xfrm>
            <a:off x="5613399" y="3402260"/>
            <a:ext cx="1188290" cy="276999"/>
          </a:xfrm>
          <a:prstGeom prst="rect">
            <a:avLst/>
          </a:prstGeom>
          <a:noFill/>
        </p:spPr>
        <p:txBody>
          <a:bodyPr wrap="square">
            <a:spAutoFit/>
          </a:bodyPr>
          <a:lstStyle/>
          <a:p>
            <a:pPr algn="ctr"/>
            <a:r>
              <a:rPr lang="en-IN" sz="1200" b="1" dirty="0"/>
              <a:t>Physical Table</a:t>
            </a:r>
            <a:endParaRPr lang="en-IN" sz="1200" dirty="0"/>
          </a:p>
        </p:txBody>
      </p:sp>
      <p:pic>
        <p:nvPicPr>
          <p:cNvPr id="56" name="Picture 55">
            <a:extLst>
              <a:ext uri="{FF2B5EF4-FFF2-40B4-BE49-F238E27FC236}">
                <a16:creationId xmlns:a16="http://schemas.microsoft.com/office/drawing/2014/main" id="{4C655448-0E85-4C5C-ABDA-F3D4D39F3E72}"/>
              </a:ext>
            </a:extLst>
          </p:cNvPr>
          <p:cNvPicPr>
            <a:picLocks noChangeAspect="1"/>
          </p:cNvPicPr>
          <p:nvPr/>
        </p:nvPicPr>
        <p:blipFill>
          <a:blip r:embed="rId4"/>
          <a:stretch>
            <a:fillRect/>
          </a:stretch>
        </p:blipFill>
        <p:spPr>
          <a:xfrm>
            <a:off x="2101737" y="1627950"/>
            <a:ext cx="627754" cy="672979"/>
          </a:xfrm>
          <a:prstGeom prst="rect">
            <a:avLst/>
          </a:prstGeom>
        </p:spPr>
      </p:pic>
      <p:sp>
        <p:nvSpPr>
          <p:cNvPr id="57" name="TextBox 56">
            <a:extLst>
              <a:ext uri="{FF2B5EF4-FFF2-40B4-BE49-F238E27FC236}">
                <a16:creationId xmlns:a16="http://schemas.microsoft.com/office/drawing/2014/main" id="{6B88BDF7-94A2-4E1F-A9F9-4E1BCB854CB4}"/>
              </a:ext>
            </a:extLst>
          </p:cNvPr>
          <p:cNvSpPr txBox="1"/>
          <p:nvPr/>
        </p:nvSpPr>
        <p:spPr>
          <a:xfrm>
            <a:off x="1823360" y="3829319"/>
            <a:ext cx="1188290" cy="276999"/>
          </a:xfrm>
          <a:prstGeom prst="rect">
            <a:avLst/>
          </a:prstGeom>
          <a:noFill/>
        </p:spPr>
        <p:txBody>
          <a:bodyPr wrap="square">
            <a:spAutoFit/>
          </a:bodyPr>
          <a:lstStyle/>
          <a:p>
            <a:pPr algn="ctr"/>
            <a:r>
              <a:rPr lang="en-IN" sz="1200" b="1" dirty="0"/>
              <a:t>Blob Storage</a:t>
            </a:r>
            <a:endParaRPr lang="en-IN" sz="1200" dirty="0"/>
          </a:p>
        </p:txBody>
      </p:sp>
      <p:pic>
        <p:nvPicPr>
          <p:cNvPr id="58" name="Picture 57">
            <a:extLst>
              <a:ext uri="{FF2B5EF4-FFF2-40B4-BE49-F238E27FC236}">
                <a16:creationId xmlns:a16="http://schemas.microsoft.com/office/drawing/2014/main" id="{32751496-3CB1-421E-9CF3-A87BB1D5883E}"/>
              </a:ext>
            </a:extLst>
          </p:cNvPr>
          <p:cNvPicPr>
            <a:picLocks noChangeAspect="1"/>
          </p:cNvPicPr>
          <p:nvPr/>
        </p:nvPicPr>
        <p:blipFill>
          <a:blip r:embed="rId6"/>
          <a:stretch>
            <a:fillRect/>
          </a:stretch>
        </p:blipFill>
        <p:spPr>
          <a:xfrm>
            <a:off x="3565660" y="1504325"/>
            <a:ext cx="673967" cy="862050"/>
          </a:xfrm>
          <a:prstGeom prst="rect">
            <a:avLst/>
          </a:prstGeom>
        </p:spPr>
      </p:pic>
      <p:sp>
        <p:nvSpPr>
          <p:cNvPr id="61" name="TextBox 60">
            <a:extLst>
              <a:ext uri="{FF2B5EF4-FFF2-40B4-BE49-F238E27FC236}">
                <a16:creationId xmlns:a16="http://schemas.microsoft.com/office/drawing/2014/main" id="{6638B503-B1E2-4D68-982A-EA42D0656A67}"/>
              </a:ext>
            </a:extLst>
          </p:cNvPr>
          <p:cNvSpPr txBox="1"/>
          <p:nvPr/>
        </p:nvSpPr>
        <p:spPr>
          <a:xfrm>
            <a:off x="3347415" y="2378274"/>
            <a:ext cx="1188290" cy="276999"/>
          </a:xfrm>
          <a:prstGeom prst="rect">
            <a:avLst/>
          </a:prstGeom>
          <a:noFill/>
        </p:spPr>
        <p:txBody>
          <a:bodyPr wrap="square">
            <a:spAutoFit/>
          </a:bodyPr>
          <a:lstStyle/>
          <a:p>
            <a:pPr algn="ctr"/>
            <a:r>
              <a:rPr lang="en-IN" sz="1200" b="1" dirty="0"/>
              <a:t>External Table</a:t>
            </a:r>
            <a:endParaRPr lang="en-IN" sz="1200" dirty="0"/>
          </a:p>
        </p:txBody>
      </p:sp>
      <p:cxnSp>
        <p:nvCxnSpPr>
          <p:cNvPr id="119" name="Straight Arrow Connector 118">
            <a:extLst>
              <a:ext uri="{FF2B5EF4-FFF2-40B4-BE49-F238E27FC236}">
                <a16:creationId xmlns:a16="http://schemas.microsoft.com/office/drawing/2014/main" id="{7961FAC3-70DD-4DD6-A383-DC6F9BF68A45}"/>
              </a:ext>
            </a:extLst>
          </p:cNvPr>
          <p:cNvCxnSpPr>
            <a:cxnSpLocks/>
          </p:cNvCxnSpPr>
          <p:nvPr/>
        </p:nvCxnSpPr>
        <p:spPr>
          <a:xfrm flipV="1">
            <a:off x="6801689" y="2735832"/>
            <a:ext cx="442391" cy="6313"/>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grpSp>
        <p:nvGrpSpPr>
          <p:cNvPr id="120" name="Group 119">
            <a:extLst>
              <a:ext uri="{FF2B5EF4-FFF2-40B4-BE49-F238E27FC236}">
                <a16:creationId xmlns:a16="http://schemas.microsoft.com/office/drawing/2014/main" id="{42D1F555-B088-4430-8B5B-B70D9C99A12B}"/>
              </a:ext>
            </a:extLst>
          </p:cNvPr>
          <p:cNvGrpSpPr/>
          <p:nvPr/>
        </p:nvGrpSpPr>
        <p:grpSpPr>
          <a:xfrm>
            <a:off x="7276273" y="2030757"/>
            <a:ext cx="1958433" cy="1371503"/>
            <a:chOff x="9738620" y="4015606"/>
            <a:chExt cx="2303797" cy="1802819"/>
          </a:xfrm>
        </p:grpSpPr>
        <p:sp>
          <p:nvSpPr>
            <p:cNvPr id="121" name="Rectangle: Rounded Corners 120">
              <a:extLst>
                <a:ext uri="{FF2B5EF4-FFF2-40B4-BE49-F238E27FC236}">
                  <a16:creationId xmlns:a16="http://schemas.microsoft.com/office/drawing/2014/main" id="{68FDAF62-B114-4BDB-B23B-0A3E2C2140A6}"/>
                </a:ext>
              </a:extLst>
            </p:cNvPr>
            <p:cNvSpPr/>
            <p:nvPr/>
          </p:nvSpPr>
          <p:spPr>
            <a:xfrm>
              <a:off x="10519013" y="4696361"/>
              <a:ext cx="621394" cy="428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2D2A26"/>
                </a:solidFill>
              </a:endParaRPr>
            </a:p>
          </p:txBody>
        </p:sp>
        <p:sp>
          <p:nvSpPr>
            <p:cNvPr id="122" name="Rectangle: Rounded Corners 121">
              <a:extLst>
                <a:ext uri="{FF2B5EF4-FFF2-40B4-BE49-F238E27FC236}">
                  <a16:creationId xmlns:a16="http://schemas.microsoft.com/office/drawing/2014/main" id="{6C7E6895-B0D2-4D40-B378-9773C231D226}"/>
                </a:ext>
              </a:extLst>
            </p:cNvPr>
            <p:cNvSpPr/>
            <p:nvPr/>
          </p:nvSpPr>
          <p:spPr>
            <a:xfrm>
              <a:off x="9738620" y="4735089"/>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rgbClr val="2D2A26"/>
                </a:solidFill>
              </a:endParaRPr>
            </a:p>
          </p:txBody>
        </p:sp>
        <p:cxnSp>
          <p:nvCxnSpPr>
            <p:cNvPr id="123" name="Straight Arrow Connector 122">
              <a:extLst>
                <a:ext uri="{FF2B5EF4-FFF2-40B4-BE49-F238E27FC236}">
                  <a16:creationId xmlns:a16="http://schemas.microsoft.com/office/drawing/2014/main" id="{85BE8A98-5B58-4BCF-8FE3-A33EB1D1E1BD}"/>
                </a:ext>
              </a:extLst>
            </p:cNvPr>
            <p:cNvCxnSpPr>
              <a:cxnSpLocks/>
              <a:stCxn id="122" idx="3"/>
              <a:endCxn id="121" idx="1"/>
            </p:cNvCxnSpPr>
            <p:nvPr/>
          </p:nvCxnSpPr>
          <p:spPr>
            <a:xfrm flipV="1">
              <a:off x="10234402" y="4910499"/>
              <a:ext cx="284611" cy="5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FA23DAE-54F0-4703-A70B-1B7B2C43E0F4}"/>
                </a:ext>
              </a:extLst>
            </p:cNvPr>
            <p:cNvCxnSpPr>
              <a:cxnSpLocks/>
              <a:stCxn id="129" idx="0"/>
              <a:endCxn id="121" idx="2"/>
            </p:cNvCxnSpPr>
            <p:nvPr/>
          </p:nvCxnSpPr>
          <p:spPr>
            <a:xfrm flipH="1" flipV="1">
              <a:off x="10829710" y="5124637"/>
              <a:ext cx="10631" cy="331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3CF70EE-6EBB-424A-BB51-C553412D0F2A}"/>
                </a:ext>
              </a:extLst>
            </p:cNvPr>
            <p:cNvCxnSpPr>
              <a:cxnSpLocks/>
              <a:stCxn id="128" idx="1"/>
              <a:endCxn id="121" idx="3"/>
            </p:cNvCxnSpPr>
            <p:nvPr/>
          </p:nvCxnSpPr>
          <p:spPr>
            <a:xfrm flipH="1" flipV="1">
              <a:off x="11140407" y="4910499"/>
              <a:ext cx="406228" cy="35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835041F-0954-4817-AF5A-A9109BA3A495}"/>
                </a:ext>
              </a:extLst>
            </p:cNvPr>
            <p:cNvCxnSpPr>
              <a:cxnSpLocks/>
              <a:stCxn id="127" idx="2"/>
              <a:endCxn id="121" idx="0"/>
            </p:cNvCxnSpPr>
            <p:nvPr/>
          </p:nvCxnSpPr>
          <p:spPr>
            <a:xfrm>
              <a:off x="10824758" y="4377676"/>
              <a:ext cx="4952" cy="318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58F8C574-9ADD-44C9-8562-CBBEDB4A4CD3}"/>
                </a:ext>
              </a:extLst>
            </p:cNvPr>
            <p:cNvSpPr/>
            <p:nvPr/>
          </p:nvSpPr>
          <p:spPr>
            <a:xfrm>
              <a:off x="10576867" y="4015606"/>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128" name="Rectangle: Rounded Corners 127">
              <a:extLst>
                <a:ext uri="{FF2B5EF4-FFF2-40B4-BE49-F238E27FC236}">
                  <a16:creationId xmlns:a16="http://schemas.microsoft.com/office/drawing/2014/main" id="{747AB310-10F4-4E5B-9EEB-F6908CEEB1B9}"/>
                </a:ext>
              </a:extLst>
            </p:cNvPr>
            <p:cNvSpPr/>
            <p:nvPr/>
          </p:nvSpPr>
          <p:spPr>
            <a:xfrm>
              <a:off x="11546635" y="4733042"/>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129" name="Rectangle: Rounded Corners 128">
              <a:extLst>
                <a:ext uri="{FF2B5EF4-FFF2-40B4-BE49-F238E27FC236}">
                  <a16:creationId xmlns:a16="http://schemas.microsoft.com/office/drawing/2014/main" id="{1C258FF1-E8B6-44D0-A8C4-747F99BE44A3}"/>
                </a:ext>
              </a:extLst>
            </p:cNvPr>
            <p:cNvSpPr/>
            <p:nvPr/>
          </p:nvSpPr>
          <p:spPr>
            <a:xfrm>
              <a:off x="10592450" y="5456355"/>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grpSp>
      <p:grpSp>
        <p:nvGrpSpPr>
          <p:cNvPr id="133" name="Group 132">
            <a:extLst>
              <a:ext uri="{FF2B5EF4-FFF2-40B4-BE49-F238E27FC236}">
                <a16:creationId xmlns:a16="http://schemas.microsoft.com/office/drawing/2014/main" id="{849871C7-0D3F-4E38-B515-CF273495B735}"/>
              </a:ext>
            </a:extLst>
          </p:cNvPr>
          <p:cNvGrpSpPr/>
          <p:nvPr/>
        </p:nvGrpSpPr>
        <p:grpSpPr>
          <a:xfrm>
            <a:off x="9642774" y="317568"/>
            <a:ext cx="2378398" cy="5366135"/>
            <a:chOff x="9679011" y="882566"/>
            <a:chExt cx="2386651" cy="5366135"/>
          </a:xfrm>
        </p:grpSpPr>
        <p:sp>
          <p:nvSpPr>
            <p:cNvPr id="134" name="Rectangle: Rounded Corners 133">
              <a:extLst>
                <a:ext uri="{FF2B5EF4-FFF2-40B4-BE49-F238E27FC236}">
                  <a16:creationId xmlns:a16="http://schemas.microsoft.com/office/drawing/2014/main" id="{F4E16C56-3FA0-42DD-8508-491C25D1CE33}"/>
                </a:ext>
              </a:extLst>
            </p:cNvPr>
            <p:cNvSpPr/>
            <p:nvPr/>
          </p:nvSpPr>
          <p:spPr>
            <a:xfrm rot="5400000">
              <a:off x="8428708" y="2611746"/>
              <a:ext cx="4887258" cy="2386651"/>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5" name="Picture 134">
              <a:extLst>
                <a:ext uri="{FF2B5EF4-FFF2-40B4-BE49-F238E27FC236}">
                  <a16:creationId xmlns:a16="http://schemas.microsoft.com/office/drawing/2014/main" id="{323D0C8F-F61B-4F33-8296-D477008263E1}"/>
                </a:ext>
              </a:extLst>
            </p:cNvPr>
            <p:cNvPicPr>
              <a:picLocks noChangeAspect="1"/>
            </p:cNvPicPr>
            <p:nvPr/>
          </p:nvPicPr>
          <p:blipFill>
            <a:blip r:embed="rId7"/>
            <a:stretch>
              <a:fillRect/>
            </a:stretch>
          </p:blipFill>
          <p:spPr>
            <a:xfrm>
              <a:off x="10272943" y="882566"/>
              <a:ext cx="1222774" cy="438461"/>
            </a:xfrm>
            <a:prstGeom prst="rect">
              <a:avLst/>
            </a:prstGeom>
          </p:spPr>
        </p:pic>
      </p:grpSp>
      <p:pic>
        <p:nvPicPr>
          <p:cNvPr id="136" name="Picture 135">
            <a:extLst>
              <a:ext uri="{FF2B5EF4-FFF2-40B4-BE49-F238E27FC236}">
                <a16:creationId xmlns:a16="http://schemas.microsoft.com/office/drawing/2014/main" id="{FA69F129-B252-4EBF-ADB7-0C3DC3CCED82}"/>
              </a:ext>
            </a:extLst>
          </p:cNvPr>
          <p:cNvPicPr>
            <a:picLocks noChangeAspect="1"/>
          </p:cNvPicPr>
          <p:nvPr/>
        </p:nvPicPr>
        <p:blipFill>
          <a:blip r:embed="rId8"/>
          <a:stretch>
            <a:fillRect/>
          </a:stretch>
        </p:blipFill>
        <p:spPr>
          <a:xfrm>
            <a:off x="9878170" y="1167919"/>
            <a:ext cx="1974802" cy="984601"/>
          </a:xfrm>
          <a:prstGeom prst="rect">
            <a:avLst/>
          </a:prstGeom>
          <a:ln w="28575">
            <a:solidFill>
              <a:schemeClr val="tx1"/>
            </a:solidFill>
          </a:ln>
        </p:spPr>
      </p:pic>
      <p:pic>
        <p:nvPicPr>
          <p:cNvPr id="137" name="Picture 136">
            <a:extLst>
              <a:ext uri="{FF2B5EF4-FFF2-40B4-BE49-F238E27FC236}">
                <a16:creationId xmlns:a16="http://schemas.microsoft.com/office/drawing/2014/main" id="{733D767B-99FE-4768-8AB2-42F4338F2561}"/>
              </a:ext>
            </a:extLst>
          </p:cNvPr>
          <p:cNvPicPr>
            <a:picLocks noChangeAspect="1"/>
          </p:cNvPicPr>
          <p:nvPr/>
        </p:nvPicPr>
        <p:blipFill>
          <a:blip r:embed="rId9"/>
          <a:stretch>
            <a:fillRect/>
          </a:stretch>
        </p:blipFill>
        <p:spPr>
          <a:xfrm>
            <a:off x="9916893" y="2638699"/>
            <a:ext cx="1958434" cy="984601"/>
          </a:xfrm>
          <a:prstGeom prst="rect">
            <a:avLst/>
          </a:prstGeom>
          <a:ln w="28575">
            <a:solidFill>
              <a:schemeClr val="tx1"/>
            </a:solidFill>
          </a:ln>
        </p:spPr>
      </p:pic>
      <p:pic>
        <p:nvPicPr>
          <p:cNvPr id="138" name="Picture 137">
            <a:extLst>
              <a:ext uri="{FF2B5EF4-FFF2-40B4-BE49-F238E27FC236}">
                <a16:creationId xmlns:a16="http://schemas.microsoft.com/office/drawing/2014/main" id="{6540B499-DF11-45E4-8442-9660070F0FD4}"/>
              </a:ext>
            </a:extLst>
          </p:cNvPr>
          <p:cNvPicPr>
            <a:picLocks noChangeAspect="1"/>
          </p:cNvPicPr>
          <p:nvPr/>
        </p:nvPicPr>
        <p:blipFill>
          <a:blip r:embed="rId10"/>
          <a:stretch>
            <a:fillRect/>
          </a:stretch>
        </p:blipFill>
        <p:spPr>
          <a:xfrm>
            <a:off x="9921559" y="4156217"/>
            <a:ext cx="1931413" cy="994569"/>
          </a:xfrm>
          <a:prstGeom prst="rect">
            <a:avLst/>
          </a:prstGeom>
          <a:ln w="28575">
            <a:solidFill>
              <a:schemeClr val="tx1"/>
            </a:solidFill>
          </a:ln>
        </p:spPr>
      </p:pic>
      <p:sp>
        <p:nvSpPr>
          <p:cNvPr id="139" name="TextBox 138">
            <a:extLst>
              <a:ext uri="{FF2B5EF4-FFF2-40B4-BE49-F238E27FC236}">
                <a16:creationId xmlns:a16="http://schemas.microsoft.com/office/drawing/2014/main" id="{78603C88-B750-4C1A-9EC0-A3158CAF0272}"/>
              </a:ext>
            </a:extLst>
          </p:cNvPr>
          <p:cNvSpPr txBox="1"/>
          <p:nvPr/>
        </p:nvSpPr>
        <p:spPr>
          <a:xfrm>
            <a:off x="10418211" y="2254987"/>
            <a:ext cx="920362" cy="276999"/>
          </a:xfrm>
          <a:prstGeom prst="rect">
            <a:avLst/>
          </a:prstGeom>
          <a:noFill/>
        </p:spPr>
        <p:txBody>
          <a:bodyPr wrap="square" rtlCol="0">
            <a:spAutoFit/>
          </a:bodyPr>
          <a:lstStyle/>
          <a:p>
            <a:pPr algn="ctr"/>
            <a:r>
              <a:rPr lang="en-US" sz="1200" b="1" dirty="0">
                <a:solidFill>
                  <a:schemeClr val="bg2">
                    <a:lumMod val="10000"/>
                  </a:schemeClr>
                </a:solidFill>
              </a:rPr>
              <a:t>CP Report</a:t>
            </a:r>
          </a:p>
        </p:txBody>
      </p:sp>
      <p:sp>
        <p:nvSpPr>
          <p:cNvPr id="140" name="TextBox 139">
            <a:extLst>
              <a:ext uri="{FF2B5EF4-FFF2-40B4-BE49-F238E27FC236}">
                <a16:creationId xmlns:a16="http://schemas.microsoft.com/office/drawing/2014/main" id="{B8D17F33-C3D6-448C-B166-41C784CD713F}"/>
              </a:ext>
            </a:extLst>
          </p:cNvPr>
          <p:cNvSpPr txBox="1"/>
          <p:nvPr/>
        </p:nvSpPr>
        <p:spPr>
          <a:xfrm>
            <a:off x="10257850" y="3727695"/>
            <a:ext cx="1324446" cy="276999"/>
          </a:xfrm>
          <a:prstGeom prst="rect">
            <a:avLst/>
          </a:prstGeom>
          <a:noFill/>
        </p:spPr>
        <p:txBody>
          <a:bodyPr wrap="square" rtlCol="0">
            <a:spAutoFit/>
          </a:bodyPr>
          <a:lstStyle/>
          <a:p>
            <a:pPr algn="ctr"/>
            <a:r>
              <a:rPr lang="en-US" sz="1200" b="1" dirty="0">
                <a:solidFill>
                  <a:schemeClr val="bg2">
                    <a:lumMod val="10000"/>
                  </a:schemeClr>
                </a:solidFill>
              </a:rPr>
              <a:t>OPS KPI Report</a:t>
            </a:r>
          </a:p>
        </p:txBody>
      </p:sp>
      <p:sp>
        <p:nvSpPr>
          <p:cNvPr id="141" name="TextBox 140">
            <a:extLst>
              <a:ext uri="{FF2B5EF4-FFF2-40B4-BE49-F238E27FC236}">
                <a16:creationId xmlns:a16="http://schemas.microsoft.com/office/drawing/2014/main" id="{24D4BF9B-4B22-4C90-9ECF-B63362CF46DA}"/>
              </a:ext>
            </a:extLst>
          </p:cNvPr>
          <p:cNvSpPr txBox="1"/>
          <p:nvPr/>
        </p:nvSpPr>
        <p:spPr>
          <a:xfrm>
            <a:off x="10363736" y="5210032"/>
            <a:ext cx="1064748" cy="276999"/>
          </a:xfrm>
          <a:prstGeom prst="rect">
            <a:avLst/>
          </a:prstGeom>
          <a:noFill/>
        </p:spPr>
        <p:txBody>
          <a:bodyPr wrap="square" rtlCol="0">
            <a:spAutoFit/>
          </a:bodyPr>
          <a:lstStyle/>
          <a:p>
            <a:pPr algn="ctr"/>
            <a:r>
              <a:rPr lang="en-US" sz="1200" b="1" dirty="0">
                <a:solidFill>
                  <a:schemeClr val="bg2">
                    <a:lumMod val="10000"/>
                  </a:schemeClr>
                </a:solidFill>
              </a:rPr>
              <a:t>Others</a:t>
            </a:r>
          </a:p>
        </p:txBody>
      </p:sp>
      <p:cxnSp>
        <p:nvCxnSpPr>
          <p:cNvPr id="142" name="Straight Arrow Connector 141">
            <a:extLst>
              <a:ext uri="{FF2B5EF4-FFF2-40B4-BE49-F238E27FC236}">
                <a16:creationId xmlns:a16="http://schemas.microsoft.com/office/drawing/2014/main" id="{718BB054-F16B-4503-B567-3BCEB9D37C80}"/>
              </a:ext>
            </a:extLst>
          </p:cNvPr>
          <p:cNvCxnSpPr>
            <a:cxnSpLocks/>
          </p:cNvCxnSpPr>
          <p:nvPr/>
        </p:nvCxnSpPr>
        <p:spPr>
          <a:xfrm flipV="1">
            <a:off x="9248487" y="2711551"/>
            <a:ext cx="357418" cy="1"/>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grpSp>
        <p:nvGrpSpPr>
          <p:cNvPr id="147" name="Group 146">
            <a:extLst>
              <a:ext uri="{FF2B5EF4-FFF2-40B4-BE49-F238E27FC236}">
                <a16:creationId xmlns:a16="http://schemas.microsoft.com/office/drawing/2014/main" id="{D1EE34C0-DA19-4943-8EA0-6C89347039D3}"/>
              </a:ext>
            </a:extLst>
          </p:cNvPr>
          <p:cNvGrpSpPr/>
          <p:nvPr/>
        </p:nvGrpSpPr>
        <p:grpSpPr>
          <a:xfrm>
            <a:off x="2782802" y="1815118"/>
            <a:ext cx="703376" cy="354347"/>
            <a:chOff x="7889188" y="2398906"/>
            <a:chExt cx="1156347" cy="651135"/>
          </a:xfrm>
          <a:solidFill>
            <a:schemeClr val="accent2">
              <a:lumMod val="50000"/>
            </a:schemeClr>
          </a:solidFill>
        </p:grpSpPr>
        <p:grpSp>
          <p:nvGrpSpPr>
            <p:cNvPr id="148" name="Group 147">
              <a:extLst>
                <a:ext uri="{FF2B5EF4-FFF2-40B4-BE49-F238E27FC236}">
                  <a16:creationId xmlns:a16="http://schemas.microsoft.com/office/drawing/2014/main" id="{C9BEF9F2-80FC-40AE-AC20-F835CC598FCE}"/>
                </a:ext>
              </a:extLst>
            </p:cNvPr>
            <p:cNvGrpSpPr/>
            <p:nvPr/>
          </p:nvGrpSpPr>
          <p:grpSpPr>
            <a:xfrm rot="5400000">
              <a:off x="8141794" y="2146300"/>
              <a:ext cx="651135" cy="1156347"/>
              <a:chOff x="5803307" y="3621031"/>
              <a:chExt cx="651135" cy="722726"/>
            </a:xfrm>
            <a:grpFill/>
          </p:grpSpPr>
          <p:sp>
            <p:nvSpPr>
              <p:cNvPr id="150" name="Arrow: Up 149">
                <a:extLst>
                  <a:ext uri="{FF2B5EF4-FFF2-40B4-BE49-F238E27FC236}">
                    <a16:creationId xmlns:a16="http://schemas.microsoft.com/office/drawing/2014/main" id="{E4588402-DECE-43DC-AFAA-14B5E0513444}"/>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2F691761-62B9-485D-BE4B-7A5B23239698}"/>
                  </a:ext>
                </a:extLst>
              </p:cNvPr>
              <p:cNvSpPr txBox="1"/>
              <p:nvPr/>
            </p:nvSpPr>
            <p:spPr>
              <a:xfrm rot="16200000" flipH="1">
                <a:off x="5825218" y="3770310"/>
                <a:ext cx="722726" cy="424168"/>
              </a:xfrm>
              <a:prstGeom prst="rect">
                <a:avLst/>
              </a:prstGeom>
              <a:noFill/>
            </p:spPr>
            <p:txBody>
              <a:bodyPr wrap="square" rtlCol="0">
                <a:spAutoFit/>
              </a:bodyPr>
              <a:lstStyle/>
              <a:p>
                <a:r>
                  <a:rPr lang="en-IN" sz="900" b="1" dirty="0"/>
                  <a:t>ADF</a:t>
                </a:r>
              </a:p>
            </p:txBody>
          </p:sp>
        </p:grpSp>
        <p:pic>
          <p:nvPicPr>
            <p:cNvPr id="149" name="Picture 148">
              <a:extLst>
                <a:ext uri="{FF2B5EF4-FFF2-40B4-BE49-F238E27FC236}">
                  <a16:creationId xmlns:a16="http://schemas.microsoft.com/office/drawing/2014/main" id="{4DE0CEAE-3956-4A22-B300-C2B6DDDB05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grpSp>
        <p:nvGrpSpPr>
          <p:cNvPr id="152" name="Group 151">
            <a:extLst>
              <a:ext uri="{FF2B5EF4-FFF2-40B4-BE49-F238E27FC236}">
                <a16:creationId xmlns:a16="http://schemas.microsoft.com/office/drawing/2014/main" id="{A2199007-CA0F-4A47-B980-737BFD2C80D3}"/>
              </a:ext>
            </a:extLst>
          </p:cNvPr>
          <p:cNvGrpSpPr/>
          <p:nvPr/>
        </p:nvGrpSpPr>
        <p:grpSpPr>
          <a:xfrm>
            <a:off x="2783317" y="3263196"/>
            <a:ext cx="703376" cy="354347"/>
            <a:chOff x="7889188" y="2398906"/>
            <a:chExt cx="1156347" cy="651135"/>
          </a:xfrm>
          <a:solidFill>
            <a:schemeClr val="accent2">
              <a:lumMod val="50000"/>
            </a:schemeClr>
          </a:solidFill>
        </p:grpSpPr>
        <p:grpSp>
          <p:nvGrpSpPr>
            <p:cNvPr id="153" name="Group 152">
              <a:extLst>
                <a:ext uri="{FF2B5EF4-FFF2-40B4-BE49-F238E27FC236}">
                  <a16:creationId xmlns:a16="http://schemas.microsoft.com/office/drawing/2014/main" id="{787F2AF7-ADD3-497B-96EE-77A83BF8D6A1}"/>
                </a:ext>
              </a:extLst>
            </p:cNvPr>
            <p:cNvGrpSpPr/>
            <p:nvPr/>
          </p:nvGrpSpPr>
          <p:grpSpPr>
            <a:xfrm rot="5400000">
              <a:off x="8141794" y="2146300"/>
              <a:ext cx="651135" cy="1156347"/>
              <a:chOff x="5803307" y="3621031"/>
              <a:chExt cx="651135" cy="722726"/>
            </a:xfrm>
            <a:grpFill/>
          </p:grpSpPr>
          <p:sp>
            <p:nvSpPr>
              <p:cNvPr id="155" name="Arrow: Up 154">
                <a:extLst>
                  <a:ext uri="{FF2B5EF4-FFF2-40B4-BE49-F238E27FC236}">
                    <a16:creationId xmlns:a16="http://schemas.microsoft.com/office/drawing/2014/main" id="{3C0928F5-DF60-424E-9E36-6CFD849FC098}"/>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6F8AFF57-0F24-4AC6-86B3-5D87D9D0C855}"/>
                  </a:ext>
                </a:extLst>
              </p:cNvPr>
              <p:cNvSpPr txBox="1"/>
              <p:nvPr/>
            </p:nvSpPr>
            <p:spPr>
              <a:xfrm rot="16200000" flipH="1">
                <a:off x="5825218" y="3770310"/>
                <a:ext cx="722726" cy="424168"/>
              </a:xfrm>
              <a:prstGeom prst="rect">
                <a:avLst/>
              </a:prstGeom>
              <a:noFill/>
            </p:spPr>
            <p:txBody>
              <a:bodyPr wrap="square" rtlCol="0">
                <a:spAutoFit/>
              </a:bodyPr>
              <a:lstStyle/>
              <a:p>
                <a:r>
                  <a:rPr lang="en-IN" sz="900" b="1" dirty="0"/>
                  <a:t>ADF</a:t>
                </a:r>
              </a:p>
            </p:txBody>
          </p:sp>
        </p:grpSp>
        <p:pic>
          <p:nvPicPr>
            <p:cNvPr id="154" name="Picture 153">
              <a:extLst>
                <a:ext uri="{FF2B5EF4-FFF2-40B4-BE49-F238E27FC236}">
                  <a16:creationId xmlns:a16="http://schemas.microsoft.com/office/drawing/2014/main" id="{84664413-01CC-4A38-8741-FD12485FB5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sp>
        <p:nvSpPr>
          <p:cNvPr id="59" name="Rectangle: Rounded Corners 58">
            <a:extLst>
              <a:ext uri="{FF2B5EF4-FFF2-40B4-BE49-F238E27FC236}">
                <a16:creationId xmlns:a16="http://schemas.microsoft.com/office/drawing/2014/main" id="{585D1431-336C-4447-AE01-A0ED6364A856}"/>
              </a:ext>
            </a:extLst>
          </p:cNvPr>
          <p:cNvSpPr/>
          <p:nvPr/>
        </p:nvSpPr>
        <p:spPr>
          <a:xfrm>
            <a:off x="3447877" y="902864"/>
            <a:ext cx="5800610" cy="378565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07165E08-F635-4AD3-ACBC-C4700B0BDCAB}"/>
              </a:ext>
            </a:extLst>
          </p:cNvPr>
          <p:cNvPicPr>
            <a:picLocks noChangeAspect="1"/>
          </p:cNvPicPr>
          <p:nvPr/>
        </p:nvPicPr>
        <p:blipFill>
          <a:blip r:embed="rId12"/>
          <a:stretch>
            <a:fillRect/>
          </a:stretch>
        </p:blipFill>
        <p:spPr>
          <a:xfrm>
            <a:off x="5376107" y="277585"/>
            <a:ext cx="1662873" cy="738187"/>
          </a:xfrm>
          <a:prstGeom prst="rect">
            <a:avLst/>
          </a:prstGeom>
        </p:spPr>
      </p:pic>
      <p:sp>
        <p:nvSpPr>
          <p:cNvPr id="17" name="Rectangle: Rounded Corners 16">
            <a:extLst>
              <a:ext uri="{FF2B5EF4-FFF2-40B4-BE49-F238E27FC236}">
                <a16:creationId xmlns:a16="http://schemas.microsoft.com/office/drawing/2014/main" id="{172F4649-9D13-4218-8D12-023B23964E73}"/>
              </a:ext>
            </a:extLst>
          </p:cNvPr>
          <p:cNvSpPr/>
          <p:nvPr/>
        </p:nvSpPr>
        <p:spPr>
          <a:xfrm>
            <a:off x="2101737" y="1077621"/>
            <a:ext cx="627754" cy="338554"/>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20CCD88E-429A-4203-9991-999726AA0136}"/>
              </a:ext>
            </a:extLst>
          </p:cNvPr>
          <p:cNvSpPr txBox="1"/>
          <p:nvPr/>
        </p:nvSpPr>
        <p:spPr>
          <a:xfrm>
            <a:off x="2088468" y="1069673"/>
            <a:ext cx="823642" cy="276999"/>
          </a:xfrm>
          <a:prstGeom prst="rect">
            <a:avLst/>
          </a:prstGeom>
          <a:noFill/>
        </p:spPr>
        <p:txBody>
          <a:bodyPr wrap="square" rtlCol="0">
            <a:spAutoFit/>
          </a:bodyPr>
          <a:lstStyle/>
          <a:p>
            <a:r>
              <a:rPr lang="en-US" sz="1200" b="1" dirty="0"/>
              <a:t>ADLS</a:t>
            </a:r>
            <a:endParaRPr lang="en-IN" sz="1200" b="1" dirty="0"/>
          </a:p>
        </p:txBody>
      </p:sp>
      <p:sp>
        <p:nvSpPr>
          <p:cNvPr id="69" name="TextBox 68">
            <a:extLst>
              <a:ext uri="{FF2B5EF4-FFF2-40B4-BE49-F238E27FC236}">
                <a16:creationId xmlns:a16="http://schemas.microsoft.com/office/drawing/2014/main" id="{597CE94C-B43E-4609-A008-686243F32AE3}"/>
              </a:ext>
            </a:extLst>
          </p:cNvPr>
          <p:cNvSpPr txBox="1"/>
          <p:nvPr/>
        </p:nvSpPr>
        <p:spPr>
          <a:xfrm>
            <a:off x="247388" y="2456422"/>
            <a:ext cx="1343760" cy="276999"/>
          </a:xfrm>
          <a:prstGeom prst="rect">
            <a:avLst/>
          </a:prstGeom>
          <a:noFill/>
        </p:spPr>
        <p:txBody>
          <a:bodyPr wrap="square" rtlCol="0">
            <a:spAutoFit/>
          </a:bodyPr>
          <a:lstStyle/>
          <a:p>
            <a:pPr algn="ctr"/>
            <a:r>
              <a:rPr lang="en-IN" sz="1200" b="1" dirty="0"/>
              <a:t>10.129.25.4</a:t>
            </a:r>
          </a:p>
        </p:txBody>
      </p:sp>
      <p:sp>
        <p:nvSpPr>
          <p:cNvPr id="20" name="Rectangle: Rounded Corners 19">
            <a:extLst>
              <a:ext uri="{FF2B5EF4-FFF2-40B4-BE49-F238E27FC236}">
                <a16:creationId xmlns:a16="http://schemas.microsoft.com/office/drawing/2014/main" id="{A1B97E06-82EF-4A5E-A766-F07880A8007F}"/>
              </a:ext>
            </a:extLst>
          </p:cNvPr>
          <p:cNvSpPr/>
          <p:nvPr/>
        </p:nvSpPr>
        <p:spPr>
          <a:xfrm>
            <a:off x="339028" y="2423307"/>
            <a:ext cx="1147371" cy="329457"/>
          </a:xfrm>
          <a:prstGeom prst="round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22DFF7C8-5708-4951-98A7-ADC43A3CB174}"/>
              </a:ext>
            </a:extLst>
          </p:cNvPr>
          <p:cNvGrpSpPr/>
          <p:nvPr/>
        </p:nvGrpSpPr>
        <p:grpSpPr>
          <a:xfrm>
            <a:off x="1323503" y="1816723"/>
            <a:ext cx="703376" cy="354347"/>
            <a:chOff x="7889188" y="2398906"/>
            <a:chExt cx="1156347" cy="651135"/>
          </a:xfrm>
          <a:solidFill>
            <a:schemeClr val="accent2">
              <a:lumMod val="50000"/>
            </a:schemeClr>
          </a:solidFill>
        </p:grpSpPr>
        <p:grpSp>
          <p:nvGrpSpPr>
            <p:cNvPr id="72" name="Group 71">
              <a:extLst>
                <a:ext uri="{FF2B5EF4-FFF2-40B4-BE49-F238E27FC236}">
                  <a16:creationId xmlns:a16="http://schemas.microsoft.com/office/drawing/2014/main" id="{B14697E4-B2B4-47E7-92CB-0E18917CDC75}"/>
                </a:ext>
              </a:extLst>
            </p:cNvPr>
            <p:cNvGrpSpPr/>
            <p:nvPr/>
          </p:nvGrpSpPr>
          <p:grpSpPr>
            <a:xfrm rot="5400000">
              <a:off x="8141794" y="2146300"/>
              <a:ext cx="651135" cy="1156347"/>
              <a:chOff x="5803307" y="3621031"/>
              <a:chExt cx="651135" cy="722726"/>
            </a:xfrm>
            <a:grpFill/>
          </p:grpSpPr>
          <p:sp>
            <p:nvSpPr>
              <p:cNvPr id="74" name="Arrow: Up 73">
                <a:extLst>
                  <a:ext uri="{FF2B5EF4-FFF2-40B4-BE49-F238E27FC236}">
                    <a16:creationId xmlns:a16="http://schemas.microsoft.com/office/drawing/2014/main" id="{818F56EB-EF3D-4A8C-AC17-F3036CDFF206}"/>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C8E65BA8-5739-4703-BB22-F29845821EC1}"/>
                  </a:ext>
                </a:extLst>
              </p:cNvPr>
              <p:cNvSpPr txBox="1"/>
              <p:nvPr/>
            </p:nvSpPr>
            <p:spPr>
              <a:xfrm rot="16200000" flipH="1">
                <a:off x="5825218" y="3770310"/>
                <a:ext cx="722726" cy="424168"/>
              </a:xfrm>
              <a:prstGeom prst="rect">
                <a:avLst/>
              </a:prstGeom>
              <a:noFill/>
            </p:spPr>
            <p:txBody>
              <a:bodyPr wrap="square" rtlCol="0">
                <a:spAutoFit/>
              </a:bodyPr>
              <a:lstStyle/>
              <a:p>
                <a:r>
                  <a:rPr lang="en-IN" sz="900" b="1" dirty="0"/>
                  <a:t>ADF</a:t>
                </a:r>
              </a:p>
            </p:txBody>
          </p:sp>
        </p:grpSp>
        <p:pic>
          <p:nvPicPr>
            <p:cNvPr id="73" name="Picture 72">
              <a:extLst>
                <a:ext uri="{FF2B5EF4-FFF2-40B4-BE49-F238E27FC236}">
                  <a16:creationId xmlns:a16="http://schemas.microsoft.com/office/drawing/2014/main" id="{43150CAC-E547-4E76-A663-AC5118B876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grpSp>
        <p:nvGrpSpPr>
          <p:cNvPr id="76" name="Group 75">
            <a:extLst>
              <a:ext uri="{FF2B5EF4-FFF2-40B4-BE49-F238E27FC236}">
                <a16:creationId xmlns:a16="http://schemas.microsoft.com/office/drawing/2014/main" id="{8C40222E-159A-4782-8A79-B988D8625BE1}"/>
              </a:ext>
            </a:extLst>
          </p:cNvPr>
          <p:cNvGrpSpPr/>
          <p:nvPr/>
        </p:nvGrpSpPr>
        <p:grpSpPr>
          <a:xfrm>
            <a:off x="1313528" y="3288537"/>
            <a:ext cx="703376" cy="354347"/>
            <a:chOff x="7889188" y="2398906"/>
            <a:chExt cx="1156347" cy="651135"/>
          </a:xfrm>
          <a:solidFill>
            <a:schemeClr val="accent2">
              <a:lumMod val="50000"/>
            </a:schemeClr>
          </a:solidFill>
        </p:grpSpPr>
        <p:grpSp>
          <p:nvGrpSpPr>
            <p:cNvPr id="77" name="Group 76">
              <a:extLst>
                <a:ext uri="{FF2B5EF4-FFF2-40B4-BE49-F238E27FC236}">
                  <a16:creationId xmlns:a16="http://schemas.microsoft.com/office/drawing/2014/main" id="{1E21BC1E-AAF4-4C69-9CC6-36EB1BCD36AC}"/>
                </a:ext>
              </a:extLst>
            </p:cNvPr>
            <p:cNvGrpSpPr/>
            <p:nvPr/>
          </p:nvGrpSpPr>
          <p:grpSpPr>
            <a:xfrm rot="5400000">
              <a:off x="8141794" y="2146300"/>
              <a:ext cx="651135" cy="1156347"/>
              <a:chOff x="5803307" y="3621031"/>
              <a:chExt cx="651135" cy="722726"/>
            </a:xfrm>
            <a:grpFill/>
          </p:grpSpPr>
          <p:sp>
            <p:nvSpPr>
              <p:cNvPr id="81" name="Arrow: Up 80">
                <a:extLst>
                  <a:ext uri="{FF2B5EF4-FFF2-40B4-BE49-F238E27FC236}">
                    <a16:creationId xmlns:a16="http://schemas.microsoft.com/office/drawing/2014/main" id="{53024A14-674A-4DEF-B3E2-5E82231B86C7}"/>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E40E502-6CC6-470E-B83F-E2B69A4CCCC6}"/>
                  </a:ext>
                </a:extLst>
              </p:cNvPr>
              <p:cNvSpPr txBox="1"/>
              <p:nvPr/>
            </p:nvSpPr>
            <p:spPr>
              <a:xfrm rot="16200000" flipH="1">
                <a:off x="5825218" y="3770310"/>
                <a:ext cx="722726" cy="424168"/>
              </a:xfrm>
              <a:prstGeom prst="rect">
                <a:avLst/>
              </a:prstGeom>
              <a:noFill/>
            </p:spPr>
            <p:txBody>
              <a:bodyPr wrap="square" rtlCol="0">
                <a:spAutoFit/>
              </a:bodyPr>
              <a:lstStyle/>
              <a:p>
                <a:r>
                  <a:rPr lang="en-IN" sz="900" b="1" dirty="0"/>
                  <a:t>ADF</a:t>
                </a:r>
              </a:p>
            </p:txBody>
          </p:sp>
        </p:grpSp>
        <p:pic>
          <p:nvPicPr>
            <p:cNvPr id="80" name="Picture 79">
              <a:extLst>
                <a:ext uri="{FF2B5EF4-FFF2-40B4-BE49-F238E27FC236}">
                  <a16:creationId xmlns:a16="http://schemas.microsoft.com/office/drawing/2014/main" id="{D941CC0D-2C1A-4DAC-ADCE-A5AB8C1733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sp>
        <p:nvSpPr>
          <p:cNvPr id="70" name="TextBox 69">
            <a:extLst>
              <a:ext uri="{FF2B5EF4-FFF2-40B4-BE49-F238E27FC236}">
                <a16:creationId xmlns:a16="http://schemas.microsoft.com/office/drawing/2014/main" id="{6E4316C2-0D02-4D53-A4F2-262DD153DA7D}"/>
              </a:ext>
            </a:extLst>
          </p:cNvPr>
          <p:cNvSpPr txBox="1"/>
          <p:nvPr/>
        </p:nvSpPr>
        <p:spPr>
          <a:xfrm>
            <a:off x="369081" y="3924547"/>
            <a:ext cx="1147371" cy="276999"/>
          </a:xfrm>
          <a:prstGeom prst="rect">
            <a:avLst/>
          </a:prstGeom>
          <a:noFill/>
        </p:spPr>
        <p:txBody>
          <a:bodyPr wrap="square" rtlCol="0">
            <a:spAutoFit/>
          </a:bodyPr>
          <a:lstStyle/>
          <a:p>
            <a:pPr algn="ctr"/>
            <a:r>
              <a:rPr lang="en-IN" sz="1200" b="1" dirty="0"/>
              <a:t>10.8.10.15</a:t>
            </a:r>
          </a:p>
        </p:txBody>
      </p:sp>
      <p:sp>
        <p:nvSpPr>
          <p:cNvPr id="78" name="Rectangle: Rounded Corners 77">
            <a:extLst>
              <a:ext uri="{FF2B5EF4-FFF2-40B4-BE49-F238E27FC236}">
                <a16:creationId xmlns:a16="http://schemas.microsoft.com/office/drawing/2014/main" id="{DC387676-FDB9-430A-BFA3-557A10394DD7}"/>
              </a:ext>
            </a:extLst>
          </p:cNvPr>
          <p:cNvSpPr/>
          <p:nvPr/>
        </p:nvSpPr>
        <p:spPr>
          <a:xfrm>
            <a:off x="391402" y="3872088"/>
            <a:ext cx="1147371" cy="329457"/>
          </a:xfrm>
          <a:prstGeom prst="round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9" name="Picture 78">
            <a:extLst>
              <a:ext uri="{FF2B5EF4-FFF2-40B4-BE49-F238E27FC236}">
                <a16:creationId xmlns:a16="http://schemas.microsoft.com/office/drawing/2014/main" id="{C458029E-1F18-47E1-8CDF-710F0D3E9F91}"/>
              </a:ext>
            </a:extLst>
          </p:cNvPr>
          <p:cNvPicPr>
            <a:picLocks noChangeAspect="1"/>
          </p:cNvPicPr>
          <p:nvPr/>
        </p:nvPicPr>
        <p:blipFill>
          <a:blip r:embed="rId3"/>
          <a:stretch>
            <a:fillRect/>
          </a:stretch>
        </p:blipFill>
        <p:spPr>
          <a:xfrm>
            <a:off x="540285" y="3038115"/>
            <a:ext cx="684185" cy="750324"/>
          </a:xfrm>
          <a:prstGeom prst="rect">
            <a:avLst/>
          </a:prstGeom>
        </p:spPr>
      </p:pic>
    </p:spTree>
    <p:extLst>
      <p:ext uri="{BB962C8B-B14F-4D97-AF65-F5344CB8AC3E}">
        <p14:creationId xmlns:p14="http://schemas.microsoft.com/office/powerpoint/2010/main" val="86242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7D642A-BDF0-4B44-9480-3808AC7FAB00}"/>
              </a:ext>
            </a:extLst>
          </p:cNvPr>
          <p:cNvSpPr>
            <a:spLocks noGrp="1"/>
          </p:cNvSpPr>
          <p:nvPr>
            <p:ph type="title"/>
          </p:nvPr>
        </p:nvSpPr>
        <p:spPr>
          <a:xfrm>
            <a:off x="377671" y="135056"/>
            <a:ext cx="5233016" cy="463968"/>
          </a:xfrm>
        </p:spPr>
        <p:txBody>
          <a:bodyPr>
            <a:noAutofit/>
          </a:bodyPr>
          <a:lstStyle/>
          <a:p>
            <a:r>
              <a:rPr lang="en-US" sz="2000" dirty="0"/>
              <a:t>List of 180 Tables in Data Lake (MYSGSEU)</a:t>
            </a:r>
            <a:endParaRPr lang="en-IN" sz="2000" dirty="0"/>
          </a:p>
        </p:txBody>
      </p:sp>
      <p:sp>
        <p:nvSpPr>
          <p:cNvPr id="6" name="Rectangle 5">
            <a:extLst>
              <a:ext uri="{FF2B5EF4-FFF2-40B4-BE49-F238E27FC236}">
                <a16:creationId xmlns:a16="http://schemas.microsoft.com/office/drawing/2014/main" id="{AFF8849A-5282-4EB3-B08B-5F0AED39B29D}"/>
              </a:ext>
            </a:extLst>
          </p:cNvPr>
          <p:cNvSpPr/>
          <p:nvPr/>
        </p:nvSpPr>
        <p:spPr>
          <a:xfrm>
            <a:off x="523782" y="685799"/>
            <a:ext cx="2991774" cy="5581835"/>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A819CF7-77B0-40B5-BC27-17F5AC5CCFD8}"/>
              </a:ext>
            </a:extLst>
          </p:cNvPr>
          <p:cNvSpPr txBox="1"/>
          <p:nvPr/>
        </p:nvSpPr>
        <p:spPr>
          <a:xfrm>
            <a:off x="523782" y="790113"/>
            <a:ext cx="3098306" cy="5878532"/>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IN" sz="1200" dirty="0"/>
              <a:t>tbl_job_items</a:t>
            </a:r>
          </a:p>
          <a:p>
            <a:pPr marL="285750" indent="-285750">
              <a:buClr>
                <a:srgbClr val="0070C0"/>
              </a:buClr>
              <a:buFont typeface="Wingdings" panose="05000000000000000000" pitchFamily="2" charset="2"/>
              <a:buChar char="§"/>
            </a:pPr>
            <a:r>
              <a:rPr lang="en-US" sz="1200" dirty="0"/>
              <a:t>tbl_job_tech_spec_checklist_responses</a:t>
            </a:r>
          </a:p>
          <a:p>
            <a:pPr marL="285750" indent="-285750">
              <a:buClr>
                <a:srgbClr val="0070C0"/>
              </a:buClr>
              <a:buFont typeface="Wingdings" panose="05000000000000000000" pitchFamily="2" charset="2"/>
              <a:buChar char="§"/>
            </a:pPr>
            <a:r>
              <a:rPr lang="en-IN" sz="1200" dirty="0"/>
              <a:t> tbl_job_task_history</a:t>
            </a:r>
          </a:p>
          <a:p>
            <a:pPr marL="285750" indent="-285750">
              <a:buClr>
                <a:srgbClr val="0070C0"/>
              </a:buClr>
              <a:buFont typeface="Wingdings" panose="05000000000000000000" pitchFamily="2" charset="2"/>
              <a:buChar char="§"/>
            </a:pPr>
            <a:r>
              <a:rPr lang="en-IN" sz="1200" dirty="0" err="1"/>
              <a:t>tbl_job_extra_details</a:t>
            </a:r>
            <a:endParaRPr lang="en-IN" sz="1200" dirty="0"/>
          </a:p>
          <a:p>
            <a:pPr marL="285750" indent="-285750">
              <a:buClr>
                <a:srgbClr val="0070C0"/>
              </a:buClr>
              <a:buFont typeface="Wingdings" panose="05000000000000000000" pitchFamily="2" charset="2"/>
              <a:buChar char="§"/>
            </a:pPr>
            <a:r>
              <a:rPr lang="en-IN" sz="1200" dirty="0" err="1"/>
              <a:t>tbl_job_tasks</a:t>
            </a:r>
            <a:endParaRPr lang="en-IN" sz="1200" dirty="0"/>
          </a:p>
          <a:p>
            <a:pPr marL="285750" indent="-285750">
              <a:buClr>
                <a:srgbClr val="0070C0"/>
              </a:buClr>
              <a:buFont typeface="Wingdings" panose="05000000000000000000" pitchFamily="2" charset="2"/>
              <a:buChar char="§"/>
            </a:pPr>
            <a:r>
              <a:rPr lang="en-US" sz="1200" dirty="0" err="1"/>
              <a:t>tbl_job_status_audit_trail</a:t>
            </a:r>
            <a:endParaRPr lang="en-US" sz="1200" dirty="0"/>
          </a:p>
          <a:p>
            <a:pPr marL="285750" indent="-285750">
              <a:buClr>
                <a:srgbClr val="0070C0"/>
              </a:buClr>
              <a:buFont typeface="Wingdings" panose="05000000000000000000" pitchFamily="2" charset="2"/>
              <a:buChar char="§"/>
            </a:pPr>
            <a:r>
              <a:rPr lang="en-US" sz="1200" dirty="0" err="1"/>
              <a:t>tbl_job_tech_spec_colours</a:t>
            </a:r>
            <a:r>
              <a:rPr lang="en-US" sz="1200" dirty="0"/>
              <a:t> </a:t>
            </a:r>
          </a:p>
          <a:p>
            <a:pPr marL="285750" indent="-285750">
              <a:buClr>
                <a:srgbClr val="0070C0"/>
              </a:buClr>
              <a:buFont typeface="Wingdings" panose="05000000000000000000" pitchFamily="2" charset="2"/>
              <a:buChar char="§"/>
            </a:pPr>
            <a:r>
              <a:rPr lang="en-US" sz="1200" dirty="0" err="1"/>
              <a:t>tbl_job_tech_spec_checklist_revisions</a:t>
            </a:r>
            <a:endParaRPr lang="en-US" sz="1200" dirty="0"/>
          </a:p>
          <a:p>
            <a:pPr marL="285750" indent="-285750">
              <a:buClr>
                <a:srgbClr val="0070C0"/>
              </a:buClr>
              <a:buFont typeface="Wingdings" panose="05000000000000000000" pitchFamily="2" charset="2"/>
              <a:buChar char="§"/>
            </a:pPr>
            <a:r>
              <a:rPr lang="en-US" sz="1200" dirty="0" err="1"/>
              <a:t>tbl_invoice_items</a:t>
            </a:r>
            <a:endParaRPr lang="en-US" sz="1200" dirty="0"/>
          </a:p>
          <a:p>
            <a:pPr marL="285750" indent="-285750">
              <a:buClr>
                <a:srgbClr val="0070C0"/>
              </a:buClr>
              <a:buFont typeface="Wingdings" panose="05000000000000000000" pitchFamily="2" charset="2"/>
              <a:buChar char="§"/>
            </a:pPr>
            <a:r>
              <a:rPr lang="en-US" sz="1200" dirty="0" err="1"/>
              <a:t>tbl_job_account_managers</a:t>
            </a:r>
            <a:endParaRPr lang="en-US" sz="1200" dirty="0"/>
          </a:p>
          <a:p>
            <a:pPr marL="285750" indent="-285750">
              <a:buClr>
                <a:srgbClr val="0070C0"/>
              </a:buClr>
              <a:buFont typeface="Wingdings" panose="05000000000000000000" pitchFamily="2" charset="2"/>
              <a:buChar char="§"/>
            </a:pPr>
            <a:r>
              <a:rPr lang="en-US" sz="1200" dirty="0" err="1"/>
              <a:t>tbl_job_contacts</a:t>
            </a:r>
            <a:endParaRPr lang="en-US" sz="1200" dirty="0"/>
          </a:p>
          <a:p>
            <a:pPr marL="285750" indent="-285750">
              <a:buClr>
                <a:srgbClr val="0070C0"/>
              </a:buClr>
              <a:buFont typeface="Wingdings" panose="05000000000000000000" pitchFamily="2" charset="2"/>
              <a:buChar char="§"/>
            </a:pPr>
            <a:r>
              <a:rPr lang="en-US" sz="1200" dirty="0" err="1"/>
              <a:t>tbl_job_teams</a:t>
            </a:r>
            <a:endParaRPr lang="en-US" sz="1200" dirty="0"/>
          </a:p>
          <a:p>
            <a:pPr marL="285750" indent="-285750">
              <a:buClr>
                <a:srgbClr val="0070C0"/>
              </a:buClr>
              <a:buFont typeface="Wingdings" panose="05000000000000000000" pitchFamily="2" charset="2"/>
              <a:buChar char="§"/>
            </a:pPr>
            <a:r>
              <a:rPr lang="en-US" sz="1200" dirty="0" err="1"/>
              <a:t>tbl_job_stages</a:t>
            </a:r>
            <a:endParaRPr lang="en-US" sz="1200" dirty="0"/>
          </a:p>
          <a:p>
            <a:pPr marL="285750" indent="-285750">
              <a:buClr>
                <a:srgbClr val="0070C0"/>
              </a:buClr>
              <a:buFont typeface="Wingdings" panose="05000000000000000000" pitchFamily="2" charset="2"/>
              <a:buChar char="§"/>
            </a:pPr>
            <a:r>
              <a:rPr lang="en-US" sz="1200" dirty="0" err="1"/>
              <a:t>tbl_job_kpi_data</a:t>
            </a:r>
            <a:endParaRPr lang="en-US" sz="1200" dirty="0"/>
          </a:p>
          <a:p>
            <a:pPr marL="285750" indent="-285750">
              <a:buClr>
                <a:srgbClr val="0070C0"/>
              </a:buClr>
              <a:buFont typeface="Wingdings" panose="05000000000000000000" pitchFamily="2" charset="2"/>
              <a:buChar char="§"/>
            </a:pPr>
            <a:r>
              <a:rPr lang="en-US" sz="1200" dirty="0" err="1"/>
              <a:t>tbl_job_versions</a:t>
            </a:r>
            <a:endParaRPr lang="en-US" sz="1200" dirty="0"/>
          </a:p>
          <a:p>
            <a:pPr marL="285750" indent="-285750">
              <a:buClr>
                <a:srgbClr val="0070C0"/>
              </a:buClr>
              <a:buFont typeface="Wingdings" panose="05000000000000000000" pitchFamily="2" charset="2"/>
              <a:buChar char="§"/>
            </a:pPr>
            <a:r>
              <a:rPr lang="en-US" sz="1200" dirty="0" err="1"/>
              <a:t>tbl_job_tech_spec</a:t>
            </a:r>
            <a:endParaRPr lang="en-US" sz="1200" dirty="0"/>
          </a:p>
          <a:p>
            <a:pPr marL="285750" indent="-285750">
              <a:buClr>
                <a:srgbClr val="0070C0"/>
              </a:buClr>
              <a:buFont typeface="Wingdings" panose="05000000000000000000" pitchFamily="2" charset="2"/>
              <a:buChar char="§"/>
            </a:pPr>
            <a:r>
              <a:rPr lang="en-US" sz="1200" dirty="0" err="1"/>
              <a:t>tbl_job_stage_reason</a:t>
            </a:r>
            <a:endParaRPr lang="en-US" sz="1200" dirty="0"/>
          </a:p>
          <a:p>
            <a:pPr marL="285750" indent="-285750">
              <a:buClr>
                <a:srgbClr val="0070C0"/>
              </a:buClr>
              <a:buFont typeface="Wingdings" panose="05000000000000000000" pitchFamily="2" charset="2"/>
              <a:buChar char="§"/>
            </a:pPr>
            <a:r>
              <a:rPr lang="en-US" sz="1200" dirty="0" err="1"/>
              <a:t>tbl_invoices</a:t>
            </a:r>
            <a:endParaRPr lang="en-US" sz="1200" dirty="0"/>
          </a:p>
          <a:p>
            <a:pPr marL="285750" indent="-285750">
              <a:buClr>
                <a:srgbClr val="0070C0"/>
              </a:buClr>
              <a:buFont typeface="Wingdings" panose="05000000000000000000" pitchFamily="2" charset="2"/>
              <a:buChar char="§"/>
            </a:pPr>
            <a:r>
              <a:rPr lang="en-US" sz="1200" dirty="0" err="1"/>
              <a:t>tbl_invoice_ex</a:t>
            </a:r>
            <a:r>
              <a:rPr lang="en-US" sz="1200" dirty="0"/>
              <a:t> </a:t>
            </a:r>
          </a:p>
          <a:p>
            <a:pPr marL="285750" indent="-285750">
              <a:buClr>
                <a:srgbClr val="0070C0"/>
              </a:buClr>
              <a:buFont typeface="Wingdings" panose="05000000000000000000" pitchFamily="2" charset="2"/>
              <a:buChar char="§"/>
            </a:pPr>
            <a:r>
              <a:rPr lang="en-US" sz="1200" dirty="0" err="1"/>
              <a:t>tbl_job_tech_spec_checklist_amends</a:t>
            </a:r>
            <a:endParaRPr lang="en-US" sz="1200" dirty="0"/>
          </a:p>
          <a:p>
            <a:pPr marL="285750" indent="-285750">
              <a:buClr>
                <a:srgbClr val="0070C0"/>
              </a:buClr>
              <a:buFont typeface="Wingdings" panose="05000000000000000000" pitchFamily="2" charset="2"/>
              <a:buChar char="§"/>
            </a:pPr>
            <a:r>
              <a:rPr lang="en-US" sz="1200" dirty="0" err="1"/>
              <a:t>tbl_job_items_patches</a:t>
            </a:r>
            <a:endParaRPr lang="en-US" sz="1200" dirty="0"/>
          </a:p>
          <a:p>
            <a:pPr marL="285750" indent="-285750">
              <a:buClr>
                <a:srgbClr val="0070C0"/>
              </a:buClr>
              <a:buFont typeface="Wingdings" panose="05000000000000000000" pitchFamily="2" charset="2"/>
              <a:buChar char="§"/>
            </a:pPr>
            <a:r>
              <a:rPr lang="en-US" sz="1200" dirty="0" err="1"/>
              <a:t>tbl_job_ranges</a:t>
            </a:r>
            <a:endParaRPr lang="en-US" sz="1200" dirty="0"/>
          </a:p>
          <a:p>
            <a:pPr marL="285750" indent="-285750">
              <a:buClr>
                <a:srgbClr val="0070C0"/>
              </a:buClr>
              <a:buFont typeface="Wingdings" panose="05000000000000000000" pitchFamily="2" charset="2"/>
              <a:buChar char="§"/>
            </a:pPr>
            <a:r>
              <a:rPr lang="en-US" sz="1200" dirty="0" err="1"/>
              <a:t>tbl_price_matrix_items</a:t>
            </a:r>
            <a:endParaRPr lang="en-US" sz="1200" dirty="0"/>
          </a:p>
          <a:p>
            <a:pPr marL="285750" indent="-285750">
              <a:buClr>
                <a:srgbClr val="0070C0"/>
              </a:buClr>
              <a:buFont typeface="Wingdings" panose="05000000000000000000" pitchFamily="2" charset="2"/>
              <a:buChar char="§"/>
            </a:pPr>
            <a:r>
              <a:rPr lang="en-US" sz="1200" dirty="0" err="1"/>
              <a:t>tbl_customer_contacts</a:t>
            </a:r>
            <a:endParaRPr lang="en-US" sz="1200" dirty="0"/>
          </a:p>
          <a:p>
            <a:pPr marL="285750" indent="-285750">
              <a:buClr>
                <a:srgbClr val="0070C0"/>
              </a:buClr>
              <a:buFont typeface="Wingdings" panose="05000000000000000000" pitchFamily="2" charset="2"/>
              <a:buChar char="§"/>
            </a:pPr>
            <a:r>
              <a:rPr lang="en-US" sz="1200" dirty="0" err="1"/>
              <a:t>tbl_projects</a:t>
            </a:r>
            <a:endParaRPr lang="en-US" sz="1200" dirty="0"/>
          </a:p>
          <a:p>
            <a:pPr marL="285750" indent="-285750">
              <a:buClr>
                <a:srgbClr val="0070C0"/>
              </a:buClr>
              <a:buFont typeface="Wingdings" panose="05000000000000000000" pitchFamily="2" charset="2"/>
              <a:buChar char="§"/>
            </a:pPr>
            <a:r>
              <a:rPr lang="en-US" sz="1200" dirty="0" err="1"/>
              <a:t>tbl_job_stage_reason_faults</a:t>
            </a:r>
            <a:endParaRPr lang="en-US" sz="1200" dirty="0"/>
          </a:p>
          <a:p>
            <a:pPr marL="285750" indent="-285750">
              <a:buClr>
                <a:srgbClr val="0070C0"/>
              </a:buClr>
              <a:buFont typeface="Wingdings" panose="05000000000000000000" pitchFamily="2" charset="2"/>
              <a:buChar char="§"/>
            </a:pPr>
            <a:r>
              <a:rPr lang="en-US" sz="1200" dirty="0" err="1"/>
              <a:t>tbl_customers</a:t>
            </a:r>
            <a:endParaRPr lang="en-US" sz="1200" dirty="0"/>
          </a:p>
          <a:p>
            <a:pPr marL="285750" indent="-285750">
              <a:buClr>
                <a:srgbClr val="0070C0"/>
              </a:buClr>
              <a:buFont typeface="Wingdings" panose="05000000000000000000" pitchFamily="2" charset="2"/>
              <a:buChar char="§"/>
            </a:pPr>
            <a:r>
              <a:rPr lang="en-US" sz="1200" dirty="0" err="1"/>
              <a:t>tbl_login_profiles</a:t>
            </a:r>
            <a:endParaRPr lang="en-US" sz="1200" dirty="0"/>
          </a:p>
          <a:p>
            <a:pPr marL="285750" indent="-285750">
              <a:buClr>
                <a:srgbClr val="0070C0"/>
              </a:buClr>
              <a:buFont typeface="Wingdings" panose="05000000000000000000" pitchFamily="2" charset="2"/>
              <a:buChar char="§"/>
            </a:pPr>
            <a:r>
              <a:rPr lang="en-US" sz="1200" dirty="0" err="1"/>
              <a:t>tbl_logins</a:t>
            </a:r>
            <a:endParaRPr lang="en-US" sz="1200" dirty="0"/>
          </a:p>
          <a:p>
            <a:pPr marL="285750" indent="-285750">
              <a:buClr>
                <a:srgbClr val="0070C0"/>
              </a:buClr>
              <a:buFont typeface="Wingdings" panose="05000000000000000000" pitchFamily="2" charset="2"/>
              <a:buChar char="§"/>
            </a:pPr>
            <a:endParaRPr lang="en-IN" sz="1600" dirty="0"/>
          </a:p>
        </p:txBody>
      </p:sp>
      <p:sp>
        <p:nvSpPr>
          <p:cNvPr id="8" name="Rectangle 7">
            <a:extLst>
              <a:ext uri="{FF2B5EF4-FFF2-40B4-BE49-F238E27FC236}">
                <a16:creationId xmlns:a16="http://schemas.microsoft.com/office/drawing/2014/main" id="{C131850D-93AB-4109-A93E-B351D906680C}"/>
              </a:ext>
            </a:extLst>
          </p:cNvPr>
          <p:cNvSpPr/>
          <p:nvPr/>
        </p:nvSpPr>
        <p:spPr>
          <a:xfrm>
            <a:off x="4333042" y="696670"/>
            <a:ext cx="2991774" cy="557147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1351031-4BE6-4F16-9FB3-A0529A6151AA}"/>
              </a:ext>
            </a:extLst>
          </p:cNvPr>
          <p:cNvSpPr txBox="1"/>
          <p:nvPr/>
        </p:nvSpPr>
        <p:spPr>
          <a:xfrm>
            <a:off x="4385569" y="752893"/>
            <a:ext cx="2778710" cy="5447645"/>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IN" sz="1200" dirty="0" err="1"/>
              <a:t>tbl_DAX_customers</a:t>
            </a:r>
            <a:endParaRPr lang="en-IN" sz="1200" dirty="0"/>
          </a:p>
          <a:p>
            <a:pPr marL="285750" indent="-285750">
              <a:buClr>
                <a:srgbClr val="0070C0"/>
              </a:buClr>
              <a:buFont typeface="Wingdings" panose="05000000000000000000" pitchFamily="2" charset="2"/>
              <a:buChar char="§"/>
            </a:pPr>
            <a:r>
              <a:rPr lang="en-IN" sz="1200" dirty="0" err="1"/>
              <a:t>tbl_customer_portfolio_groups</a:t>
            </a:r>
            <a:endParaRPr lang="en-IN" sz="1200" dirty="0"/>
          </a:p>
          <a:p>
            <a:pPr marL="285750" indent="-285750">
              <a:buClr>
                <a:srgbClr val="0070C0"/>
              </a:buClr>
              <a:buFont typeface="Wingdings" panose="05000000000000000000" pitchFamily="2" charset="2"/>
              <a:buChar char="§"/>
            </a:pPr>
            <a:r>
              <a:rPr lang="en-IN" sz="1200" dirty="0" err="1"/>
              <a:t>tbl_customer_simplified_groups</a:t>
            </a:r>
            <a:endParaRPr lang="en-IN" sz="1200" dirty="0"/>
          </a:p>
          <a:p>
            <a:pPr marL="285750" indent="-285750">
              <a:buClr>
                <a:srgbClr val="0070C0"/>
              </a:buClr>
              <a:buFont typeface="Wingdings" panose="05000000000000000000" pitchFamily="2" charset="2"/>
              <a:buChar char="§"/>
            </a:pPr>
            <a:r>
              <a:rPr lang="en-IN" sz="1200" dirty="0" err="1"/>
              <a:t>tbl_customer_simplified_groups</a:t>
            </a:r>
            <a:endParaRPr lang="en-IN" sz="1200" dirty="0"/>
          </a:p>
          <a:p>
            <a:pPr marL="285750" indent="-285750">
              <a:buClr>
                <a:srgbClr val="0070C0"/>
              </a:buClr>
              <a:buFont typeface="Wingdings" panose="05000000000000000000" pitchFamily="2" charset="2"/>
              <a:buChar char="§"/>
            </a:pPr>
            <a:r>
              <a:rPr lang="en-IN" sz="1200" dirty="0" err="1"/>
              <a:t>tbl_customer_group_members</a:t>
            </a:r>
            <a:endParaRPr lang="en-IN" sz="1200" dirty="0"/>
          </a:p>
          <a:p>
            <a:pPr marL="285750" indent="-285750">
              <a:buClr>
                <a:srgbClr val="0070C0"/>
              </a:buClr>
              <a:buFont typeface="Wingdings" panose="05000000000000000000" pitchFamily="2" charset="2"/>
              <a:buChar char="§"/>
            </a:pPr>
            <a:r>
              <a:rPr lang="en-IN" sz="1200" dirty="0" err="1"/>
              <a:t>tbl_extra_details_fields</a:t>
            </a:r>
            <a:endParaRPr lang="en-IN" sz="1200" dirty="0"/>
          </a:p>
          <a:p>
            <a:pPr marL="285750" indent="-285750">
              <a:buClr>
                <a:srgbClr val="0070C0"/>
              </a:buClr>
              <a:buFont typeface="Wingdings" panose="05000000000000000000" pitchFamily="2" charset="2"/>
              <a:buChar char="§"/>
            </a:pPr>
            <a:r>
              <a:rPr lang="en-IN" sz="1200" dirty="0" err="1"/>
              <a:t>tbl_price_matrix</a:t>
            </a:r>
            <a:endParaRPr lang="en-IN" sz="1200" dirty="0"/>
          </a:p>
          <a:p>
            <a:pPr marL="285750" indent="-285750">
              <a:buClr>
                <a:srgbClr val="0070C0"/>
              </a:buClr>
              <a:buFont typeface="Wingdings" panose="05000000000000000000" pitchFamily="2" charset="2"/>
              <a:buChar char="§"/>
            </a:pPr>
            <a:r>
              <a:rPr lang="en-IN" sz="1200" dirty="0" err="1"/>
              <a:t>tbl_teams</a:t>
            </a:r>
            <a:endParaRPr lang="en-IN" sz="1200" dirty="0"/>
          </a:p>
          <a:p>
            <a:pPr marL="285750" indent="-285750">
              <a:buClr>
                <a:srgbClr val="0070C0"/>
              </a:buClr>
              <a:buFont typeface="Wingdings" panose="05000000000000000000" pitchFamily="2" charset="2"/>
              <a:buChar char="§"/>
            </a:pPr>
            <a:r>
              <a:rPr lang="en-IN" sz="1200" dirty="0" err="1"/>
              <a:t>tbl_production_tasks</a:t>
            </a:r>
            <a:endParaRPr lang="en-IN" sz="1200" dirty="0"/>
          </a:p>
          <a:p>
            <a:pPr marL="285750" indent="-285750">
              <a:buClr>
                <a:srgbClr val="0070C0"/>
              </a:buClr>
              <a:buFont typeface="Wingdings" panose="05000000000000000000" pitchFamily="2" charset="2"/>
              <a:buChar char="§"/>
            </a:pPr>
            <a:r>
              <a:rPr lang="en-IN" sz="1200" dirty="0" err="1"/>
              <a:t>tbl_kpi_types</a:t>
            </a:r>
            <a:endParaRPr lang="en-IN" sz="1200" dirty="0"/>
          </a:p>
          <a:p>
            <a:pPr marL="285750" indent="-285750">
              <a:buClr>
                <a:srgbClr val="0070C0"/>
              </a:buClr>
              <a:buFont typeface="Wingdings" panose="05000000000000000000" pitchFamily="2" charset="2"/>
              <a:buChar char="§"/>
            </a:pPr>
            <a:r>
              <a:rPr lang="en-IN" sz="1200" dirty="0" err="1"/>
              <a:t>tbl_sales_account_codes</a:t>
            </a:r>
            <a:endParaRPr lang="en-IN" sz="1200" dirty="0"/>
          </a:p>
          <a:p>
            <a:pPr marL="285750" indent="-285750">
              <a:buClr>
                <a:srgbClr val="0070C0"/>
              </a:buClr>
              <a:buFont typeface="Wingdings" panose="05000000000000000000" pitchFamily="2" charset="2"/>
              <a:buChar char="§"/>
            </a:pPr>
            <a:r>
              <a:rPr lang="en-IN" sz="1200" dirty="0" err="1"/>
              <a:t>tbl_workflow_template</a:t>
            </a:r>
            <a:endParaRPr lang="en-IN" sz="1200" dirty="0"/>
          </a:p>
          <a:p>
            <a:pPr marL="285750" indent="-285750">
              <a:buClr>
                <a:srgbClr val="0070C0"/>
              </a:buClr>
              <a:buFont typeface="Wingdings" panose="05000000000000000000" pitchFamily="2" charset="2"/>
              <a:buChar char="§"/>
            </a:pPr>
            <a:r>
              <a:rPr lang="en-IN" sz="1200" dirty="0" err="1"/>
              <a:t>tbl_extra_details</a:t>
            </a:r>
            <a:endParaRPr lang="en-IN" sz="1200" dirty="0"/>
          </a:p>
          <a:p>
            <a:pPr marL="285750" indent="-285750">
              <a:buClr>
                <a:srgbClr val="0070C0"/>
              </a:buClr>
              <a:buFont typeface="Wingdings" panose="05000000000000000000" pitchFamily="2" charset="2"/>
              <a:buChar char="§"/>
            </a:pPr>
            <a:r>
              <a:rPr lang="en-IN" sz="1200" dirty="0" err="1"/>
              <a:t>tbl_plate_types</a:t>
            </a:r>
            <a:endParaRPr lang="en-IN" sz="1200" dirty="0"/>
          </a:p>
          <a:p>
            <a:pPr marL="285750" indent="-285750">
              <a:buClr>
                <a:srgbClr val="0070C0"/>
              </a:buClr>
              <a:buFont typeface="Wingdings" panose="05000000000000000000" pitchFamily="2" charset="2"/>
              <a:buChar char="§"/>
            </a:pPr>
            <a:r>
              <a:rPr lang="en-IN" sz="1200" dirty="0" err="1"/>
              <a:t>tbl_countries</a:t>
            </a:r>
            <a:endParaRPr lang="en-IN" sz="1200" dirty="0"/>
          </a:p>
          <a:p>
            <a:pPr marL="285750" indent="-285750">
              <a:buClr>
                <a:srgbClr val="0070C0"/>
              </a:buClr>
              <a:buFont typeface="Wingdings" panose="05000000000000000000" pitchFamily="2" charset="2"/>
              <a:buChar char="§"/>
            </a:pPr>
            <a:r>
              <a:rPr lang="en-IN" sz="1200" dirty="0" err="1"/>
              <a:t>tbl_customer_groups</a:t>
            </a:r>
            <a:endParaRPr lang="en-IN" sz="1200" dirty="0"/>
          </a:p>
          <a:p>
            <a:pPr marL="285750" indent="-285750">
              <a:buClr>
                <a:srgbClr val="0070C0"/>
              </a:buClr>
              <a:buFont typeface="Wingdings" panose="05000000000000000000" pitchFamily="2" charset="2"/>
              <a:buChar char="§"/>
            </a:pPr>
            <a:r>
              <a:rPr lang="en-IN" sz="1200" dirty="0" err="1"/>
              <a:t>tbl_price_matrix_variants</a:t>
            </a:r>
            <a:endParaRPr lang="en-IN" sz="1200" dirty="0"/>
          </a:p>
          <a:p>
            <a:pPr marL="285750" indent="-285750">
              <a:buClr>
                <a:srgbClr val="0070C0"/>
              </a:buClr>
              <a:buFont typeface="Wingdings" panose="05000000000000000000" pitchFamily="2" charset="2"/>
              <a:buChar char="§"/>
            </a:pPr>
            <a:r>
              <a:rPr lang="en-IN" sz="1200" dirty="0" err="1"/>
              <a:t>tbl_sites</a:t>
            </a:r>
            <a:endParaRPr lang="en-IN" sz="1200" dirty="0"/>
          </a:p>
          <a:p>
            <a:pPr marL="285750" indent="-285750">
              <a:buClr>
                <a:srgbClr val="0070C0"/>
              </a:buClr>
              <a:buFont typeface="Wingdings" panose="05000000000000000000" pitchFamily="2" charset="2"/>
              <a:buChar char="§"/>
            </a:pPr>
            <a:r>
              <a:rPr lang="en-IN" sz="1200" dirty="0" err="1"/>
              <a:t>tbl_sales_department_codes</a:t>
            </a:r>
            <a:endParaRPr lang="en-IN" sz="1200" dirty="0"/>
          </a:p>
          <a:p>
            <a:pPr marL="285750" indent="-285750">
              <a:buClr>
                <a:srgbClr val="0070C0"/>
              </a:buClr>
              <a:buFont typeface="Wingdings" panose="05000000000000000000" pitchFamily="2" charset="2"/>
              <a:buChar char="§"/>
            </a:pPr>
            <a:r>
              <a:rPr lang="en-IN" sz="1200" dirty="0" err="1"/>
              <a:t>tbl_price_matrix_multipliers</a:t>
            </a:r>
            <a:endParaRPr lang="en-IN" sz="1200" dirty="0"/>
          </a:p>
          <a:p>
            <a:pPr marL="285750" indent="-285750">
              <a:buClr>
                <a:srgbClr val="0070C0"/>
              </a:buClr>
              <a:buFont typeface="Wingdings" panose="05000000000000000000" pitchFamily="2" charset="2"/>
              <a:buChar char="§"/>
            </a:pPr>
            <a:r>
              <a:rPr lang="en-US" sz="1200" dirty="0" err="1"/>
              <a:t>tbl_new_stage_reason_codes</a:t>
            </a:r>
            <a:endParaRPr lang="en-US" sz="1200" dirty="0"/>
          </a:p>
          <a:p>
            <a:pPr marL="285750" indent="-285750">
              <a:buClr>
                <a:srgbClr val="0070C0"/>
              </a:buClr>
              <a:buFont typeface="Wingdings" panose="05000000000000000000" pitchFamily="2" charset="2"/>
              <a:buChar char="§"/>
            </a:pPr>
            <a:r>
              <a:rPr lang="en-IN" sz="1200" dirty="0" err="1"/>
              <a:t>tbl_sales_tax_codes</a:t>
            </a:r>
            <a:endParaRPr lang="en-IN" sz="1200" dirty="0"/>
          </a:p>
          <a:p>
            <a:pPr marL="285750" indent="-285750">
              <a:buClr>
                <a:srgbClr val="0070C0"/>
              </a:buClr>
              <a:buFont typeface="Wingdings" panose="05000000000000000000" pitchFamily="2" charset="2"/>
              <a:buChar char="§"/>
            </a:pPr>
            <a:r>
              <a:rPr lang="en-IN" sz="1200" dirty="0" err="1"/>
              <a:t>tbl_sites_companynumbers</a:t>
            </a:r>
            <a:endParaRPr lang="en-IN" sz="1200" dirty="0"/>
          </a:p>
          <a:p>
            <a:pPr marL="285750" indent="-285750">
              <a:buClr>
                <a:srgbClr val="0070C0"/>
              </a:buClr>
              <a:buFont typeface="Wingdings" panose="05000000000000000000" pitchFamily="2" charset="2"/>
              <a:buChar char="§"/>
            </a:pPr>
            <a:r>
              <a:rPr lang="en-IN" sz="1200" dirty="0" err="1"/>
              <a:t>tbl_order_type</a:t>
            </a:r>
            <a:endParaRPr lang="en-IN" sz="1200" dirty="0"/>
          </a:p>
          <a:p>
            <a:pPr marL="285750" indent="-285750">
              <a:buClr>
                <a:srgbClr val="0070C0"/>
              </a:buClr>
              <a:buFont typeface="Wingdings" panose="05000000000000000000" pitchFamily="2" charset="2"/>
              <a:buChar char="§"/>
            </a:pPr>
            <a:r>
              <a:rPr lang="en-IN" sz="1200" dirty="0" err="1"/>
              <a:t>tbl_currencies</a:t>
            </a:r>
            <a:endParaRPr lang="en-IN" sz="1200" dirty="0"/>
          </a:p>
          <a:p>
            <a:pPr marL="285750" indent="-285750">
              <a:buClr>
                <a:srgbClr val="0070C0"/>
              </a:buClr>
              <a:buFont typeface="Wingdings" panose="05000000000000000000" pitchFamily="2" charset="2"/>
              <a:buChar char="§"/>
            </a:pPr>
            <a:r>
              <a:rPr lang="en-IN" sz="1200" dirty="0" err="1"/>
              <a:t>tbl_plate_thickness</a:t>
            </a:r>
            <a:endParaRPr lang="en-IN" sz="1200" dirty="0"/>
          </a:p>
          <a:p>
            <a:pPr marL="285750" indent="-285750">
              <a:buClr>
                <a:srgbClr val="0070C0"/>
              </a:buClr>
              <a:buFont typeface="Wingdings" panose="05000000000000000000" pitchFamily="2" charset="2"/>
              <a:buChar char="§"/>
            </a:pPr>
            <a:r>
              <a:rPr lang="en-IN" sz="1200" dirty="0" err="1"/>
              <a:t>tbl_package_type</a:t>
            </a:r>
            <a:endParaRPr lang="en-IN" sz="1200" dirty="0"/>
          </a:p>
          <a:p>
            <a:pPr marL="285750" indent="-285750">
              <a:buClr>
                <a:srgbClr val="0070C0"/>
              </a:buClr>
              <a:buFont typeface="Wingdings" panose="05000000000000000000" pitchFamily="2" charset="2"/>
              <a:buChar char="§"/>
            </a:pPr>
            <a:r>
              <a:rPr lang="en-US" sz="1200" dirty="0" err="1"/>
              <a:t>tbl_customer_complaint_fault_types</a:t>
            </a:r>
            <a:endParaRPr lang="en-US" sz="1200" dirty="0"/>
          </a:p>
          <a:p>
            <a:pPr marL="285750" indent="-285750">
              <a:buClr>
                <a:srgbClr val="0070C0"/>
              </a:buClr>
              <a:buFont typeface="Wingdings" panose="05000000000000000000" pitchFamily="2" charset="2"/>
              <a:buChar char="§"/>
            </a:pPr>
            <a:r>
              <a:rPr lang="en-US" sz="1200" dirty="0" err="1"/>
              <a:t>tbl_new_stage_reason_found_on</a:t>
            </a:r>
            <a:endParaRPr lang="en-US" sz="1200" dirty="0"/>
          </a:p>
        </p:txBody>
      </p:sp>
      <p:sp>
        <p:nvSpPr>
          <p:cNvPr id="10" name="TextBox 9">
            <a:extLst>
              <a:ext uri="{FF2B5EF4-FFF2-40B4-BE49-F238E27FC236}">
                <a16:creationId xmlns:a16="http://schemas.microsoft.com/office/drawing/2014/main" id="{CB3F03BC-AB43-4FFC-AEF6-67733CE5540F}"/>
              </a:ext>
            </a:extLst>
          </p:cNvPr>
          <p:cNvSpPr txBox="1"/>
          <p:nvPr/>
        </p:nvSpPr>
        <p:spPr>
          <a:xfrm>
            <a:off x="8364245" y="752893"/>
            <a:ext cx="2778710" cy="2677656"/>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US" sz="1200" dirty="0" err="1"/>
              <a:t>tbl_job_item_due_reason_codes</a:t>
            </a:r>
            <a:endParaRPr lang="en-US" sz="1200" dirty="0"/>
          </a:p>
          <a:p>
            <a:pPr marL="285750" indent="-285750">
              <a:buClr>
                <a:srgbClr val="0070C0"/>
              </a:buClr>
              <a:buFont typeface="Wingdings" panose="05000000000000000000" pitchFamily="2" charset="2"/>
              <a:buChar char="§"/>
            </a:pPr>
            <a:r>
              <a:rPr lang="en-IN" sz="1200" dirty="0" err="1"/>
              <a:t>tbl_region</a:t>
            </a:r>
            <a:endParaRPr lang="en-IN" sz="1200" dirty="0"/>
          </a:p>
          <a:p>
            <a:pPr marL="285750" indent="-285750">
              <a:buClr>
                <a:srgbClr val="0070C0"/>
              </a:buClr>
              <a:buFont typeface="Wingdings" panose="05000000000000000000" pitchFamily="2" charset="2"/>
              <a:buChar char="§"/>
            </a:pPr>
            <a:r>
              <a:rPr lang="en-IN" sz="1200" dirty="0" err="1"/>
              <a:t>tbl_job_relationship</a:t>
            </a:r>
            <a:endParaRPr lang="en-IN" sz="1200" dirty="0"/>
          </a:p>
          <a:p>
            <a:pPr marL="285750" indent="-285750">
              <a:buClr>
                <a:srgbClr val="0070C0"/>
              </a:buClr>
              <a:buFont typeface="Wingdings" panose="05000000000000000000" pitchFamily="2" charset="2"/>
              <a:buChar char="§"/>
            </a:pPr>
            <a:r>
              <a:rPr lang="en-IN" sz="1200" dirty="0" err="1"/>
              <a:t>Customer_ChangeCategoriesAmends</a:t>
            </a:r>
            <a:endParaRPr lang="en-IN" sz="1200" dirty="0"/>
          </a:p>
          <a:p>
            <a:pPr marL="285750" indent="-285750">
              <a:buClr>
                <a:srgbClr val="0070C0"/>
              </a:buClr>
              <a:buFont typeface="Wingdings" panose="05000000000000000000" pitchFamily="2" charset="2"/>
              <a:buChar char="§"/>
            </a:pPr>
            <a:r>
              <a:rPr lang="en-IN" sz="1200" dirty="0" err="1"/>
              <a:t>Customer_CustomerTypes</a:t>
            </a:r>
            <a:endParaRPr lang="en-IN" sz="1200" dirty="0"/>
          </a:p>
          <a:p>
            <a:pPr marL="285750" indent="-285750">
              <a:buClr>
                <a:srgbClr val="0070C0"/>
              </a:buClr>
              <a:buFont typeface="Wingdings" panose="05000000000000000000" pitchFamily="2" charset="2"/>
              <a:buChar char="§"/>
            </a:pPr>
            <a:r>
              <a:rPr lang="en-IN" sz="1200" dirty="0" err="1"/>
              <a:t>Job_JobStatus</a:t>
            </a:r>
            <a:endParaRPr lang="en-IN" sz="1200" dirty="0"/>
          </a:p>
          <a:p>
            <a:pPr marL="285750" indent="-285750">
              <a:buClr>
                <a:srgbClr val="0070C0"/>
              </a:buClr>
              <a:buFont typeface="Wingdings" panose="05000000000000000000" pitchFamily="2" charset="2"/>
              <a:buChar char="§"/>
            </a:pPr>
            <a:r>
              <a:rPr lang="en-IN" sz="1200" dirty="0" err="1"/>
              <a:t>tbl_projects</a:t>
            </a:r>
            <a:endParaRPr lang="en-IN" sz="1200" dirty="0"/>
          </a:p>
          <a:p>
            <a:pPr marL="285750" indent="-285750">
              <a:buClr>
                <a:srgbClr val="0070C0"/>
              </a:buClr>
              <a:buFont typeface="Wingdings" panose="05000000000000000000" pitchFamily="2" charset="2"/>
              <a:buChar char="§"/>
            </a:pPr>
            <a:r>
              <a:rPr lang="en-IN" sz="1200" dirty="0" err="1"/>
              <a:t>Job_AccountManagerTypes</a:t>
            </a:r>
            <a:endParaRPr lang="en-IN" sz="1200" dirty="0"/>
          </a:p>
          <a:p>
            <a:pPr marL="285750" indent="-285750">
              <a:buClr>
                <a:srgbClr val="0070C0"/>
              </a:buClr>
              <a:buFont typeface="Wingdings" panose="05000000000000000000" pitchFamily="2" charset="2"/>
              <a:buChar char="§"/>
            </a:pPr>
            <a:r>
              <a:rPr lang="en-IN" sz="1200" dirty="0" err="1"/>
              <a:t>Job_JobColourSetColours</a:t>
            </a:r>
            <a:endParaRPr lang="en-IN" sz="1200" dirty="0"/>
          </a:p>
          <a:p>
            <a:pPr marL="285750" indent="-285750">
              <a:buClr>
                <a:srgbClr val="0070C0"/>
              </a:buClr>
              <a:buFont typeface="Wingdings" panose="05000000000000000000" pitchFamily="2" charset="2"/>
              <a:buChar char="§"/>
            </a:pPr>
            <a:r>
              <a:rPr lang="en-IN" sz="1200" dirty="0" err="1"/>
              <a:t>Job_JobItemColourPlateDimensions</a:t>
            </a:r>
            <a:endParaRPr lang="en-IN" sz="1200" dirty="0"/>
          </a:p>
          <a:p>
            <a:pPr marL="285750" indent="-285750">
              <a:buClr>
                <a:srgbClr val="0070C0"/>
              </a:buClr>
              <a:buFont typeface="Wingdings" panose="05000000000000000000" pitchFamily="2" charset="2"/>
              <a:buChar char="§"/>
            </a:pPr>
            <a:r>
              <a:rPr lang="en-IN" sz="1200" dirty="0" err="1"/>
              <a:t>Job_JobStatus</a:t>
            </a:r>
            <a:endParaRPr lang="en-IN" sz="1200" dirty="0"/>
          </a:p>
          <a:p>
            <a:pPr marL="285750" indent="-285750">
              <a:buClr>
                <a:srgbClr val="0070C0"/>
              </a:buClr>
              <a:buFont typeface="Wingdings" panose="05000000000000000000" pitchFamily="2" charset="2"/>
              <a:buChar char="§"/>
            </a:pPr>
            <a:r>
              <a:rPr lang="en-IN" sz="1200" dirty="0" err="1"/>
              <a:t>Job_PrintProcess</a:t>
            </a:r>
            <a:endParaRPr lang="en-IN" sz="1200" dirty="0"/>
          </a:p>
          <a:p>
            <a:pPr marL="285750" indent="-285750">
              <a:buClr>
                <a:srgbClr val="0070C0"/>
              </a:buClr>
              <a:buFont typeface="Wingdings" panose="05000000000000000000" pitchFamily="2" charset="2"/>
              <a:buChar char="§"/>
            </a:pPr>
            <a:r>
              <a:rPr lang="en-IN" sz="1200" dirty="0" err="1"/>
              <a:t>Production_BarcodeTypes</a:t>
            </a:r>
            <a:endParaRPr lang="en-IN" sz="1200" dirty="0"/>
          </a:p>
          <a:p>
            <a:pPr marL="285750" indent="-285750">
              <a:buClr>
                <a:srgbClr val="0070C0"/>
              </a:buClr>
              <a:buFont typeface="Wingdings" panose="05000000000000000000" pitchFamily="2" charset="2"/>
              <a:buChar char="§"/>
            </a:pPr>
            <a:endParaRPr lang="en-IN" sz="1200" dirty="0"/>
          </a:p>
        </p:txBody>
      </p:sp>
      <p:sp>
        <p:nvSpPr>
          <p:cNvPr id="11" name="Rectangle 10">
            <a:extLst>
              <a:ext uri="{FF2B5EF4-FFF2-40B4-BE49-F238E27FC236}">
                <a16:creationId xmlns:a16="http://schemas.microsoft.com/office/drawing/2014/main" id="{19D8F091-12DF-48EE-8E71-3031EC676CC8}"/>
              </a:ext>
            </a:extLst>
          </p:cNvPr>
          <p:cNvSpPr/>
          <p:nvPr/>
        </p:nvSpPr>
        <p:spPr>
          <a:xfrm>
            <a:off x="8257713" y="690976"/>
            <a:ext cx="2991774" cy="2677656"/>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Object 11">
            <a:extLst>
              <a:ext uri="{FF2B5EF4-FFF2-40B4-BE49-F238E27FC236}">
                <a16:creationId xmlns:a16="http://schemas.microsoft.com/office/drawing/2014/main" id="{BE9DC9C7-B061-416F-9776-CC4F935CC81C}"/>
              </a:ext>
            </a:extLst>
          </p:cNvPr>
          <p:cNvGraphicFramePr>
            <a:graphicFrameLocks noChangeAspect="1"/>
          </p:cNvGraphicFramePr>
          <p:nvPr>
            <p:extLst>
              <p:ext uri="{D42A27DB-BD31-4B8C-83A1-F6EECF244321}">
                <p14:modId xmlns:p14="http://schemas.microsoft.com/office/powerpoint/2010/main" val="2495806857"/>
              </p:ext>
            </p:extLst>
          </p:nvPr>
        </p:nvGraphicFramePr>
        <p:xfrm>
          <a:off x="9563100" y="3668713"/>
          <a:ext cx="381000" cy="792162"/>
        </p:xfrm>
        <a:graphic>
          <a:graphicData uri="http://schemas.openxmlformats.org/presentationml/2006/ole">
            <mc:AlternateContent xmlns:mc="http://schemas.openxmlformats.org/markup-compatibility/2006">
              <mc:Choice xmlns:v="urn:schemas-microsoft-com:vml" Requires="v">
                <p:oleObj spid="_x0000_s1058" name="Worksheet" showAsIcon="1" r:id="rId3" imgW="381071" imgH="792417" progId="Excel.Sheet.12">
                  <p:embed/>
                </p:oleObj>
              </mc:Choice>
              <mc:Fallback>
                <p:oleObj name="Worksheet" showAsIcon="1" r:id="rId3" imgW="381071" imgH="792417" progId="Excel.Sheet.12">
                  <p:embed/>
                  <p:pic>
                    <p:nvPicPr>
                      <p:cNvPr id="14" name="Object 13">
                        <a:extLst>
                          <a:ext uri="{FF2B5EF4-FFF2-40B4-BE49-F238E27FC236}">
                            <a16:creationId xmlns:a16="http://schemas.microsoft.com/office/drawing/2014/main" id="{7739260B-EE47-4E3A-83B2-FEF565394D06}"/>
                          </a:ext>
                        </a:extLst>
                      </p:cNvPr>
                      <p:cNvPicPr/>
                      <p:nvPr/>
                    </p:nvPicPr>
                    <p:blipFill>
                      <a:blip r:embed="rId4"/>
                      <a:stretch>
                        <a:fillRect/>
                      </a:stretch>
                    </p:blipFill>
                    <p:spPr>
                      <a:xfrm>
                        <a:off x="9563100" y="3668713"/>
                        <a:ext cx="381000" cy="792162"/>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6AE1893-7A5D-4AC0-A276-29E7F3AC5B0D}"/>
              </a:ext>
            </a:extLst>
          </p:cNvPr>
          <p:cNvSpPr txBox="1"/>
          <p:nvPr/>
        </p:nvSpPr>
        <p:spPr>
          <a:xfrm>
            <a:off x="8630574" y="4389969"/>
            <a:ext cx="2618913" cy="307777"/>
          </a:xfrm>
          <a:prstGeom prst="rect">
            <a:avLst/>
          </a:prstGeom>
          <a:noFill/>
        </p:spPr>
        <p:txBody>
          <a:bodyPr wrap="square" rtlCol="0">
            <a:spAutoFit/>
          </a:bodyPr>
          <a:lstStyle/>
          <a:p>
            <a:r>
              <a:rPr lang="en-US" sz="1400" dirty="0"/>
              <a:t>Link of 180 Data Lake Table lists</a:t>
            </a:r>
            <a:endParaRPr lang="en-IN" sz="1400" dirty="0"/>
          </a:p>
        </p:txBody>
      </p:sp>
      <p:grpSp>
        <p:nvGrpSpPr>
          <p:cNvPr id="16" name="Group 4">
            <a:extLst>
              <a:ext uri="{FF2B5EF4-FFF2-40B4-BE49-F238E27FC236}">
                <a16:creationId xmlns:a16="http://schemas.microsoft.com/office/drawing/2014/main" id="{9ABF7DC2-53EA-4FA6-B7B7-97B639A326B8}"/>
              </a:ext>
            </a:extLst>
          </p:cNvPr>
          <p:cNvGrpSpPr>
            <a:grpSpLocks noChangeAspect="1"/>
          </p:cNvGrpSpPr>
          <p:nvPr/>
        </p:nvGrpSpPr>
        <p:grpSpPr bwMode="auto">
          <a:xfrm>
            <a:off x="9328154" y="5022856"/>
            <a:ext cx="1299206" cy="831851"/>
            <a:chOff x="5876" y="3164"/>
            <a:chExt cx="690" cy="524"/>
          </a:xfrm>
        </p:grpSpPr>
        <p:sp>
          <p:nvSpPr>
            <p:cNvPr id="17" name="AutoShape 3">
              <a:extLst>
                <a:ext uri="{FF2B5EF4-FFF2-40B4-BE49-F238E27FC236}">
                  <a16:creationId xmlns:a16="http://schemas.microsoft.com/office/drawing/2014/main" id="{5C467AF5-3BE6-4995-992B-60E961F9436B}"/>
                </a:ext>
              </a:extLst>
            </p:cNvPr>
            <p:cNvSpPr>
              <a:spLocks noChangeAspect="1" noChangeArrowheads="1" noTextEdit="1"/>
            </p:cNvSpPr>
            <p:nvPr/>
          </p:nvSpPr>
          <p:spPr bwMode="auto">
            <a:xfrm>
              <a:off x="5876" y="3352"/>
              <a:ext cx="6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400" dirty="0"/>
                <a:t>Fabric Tables</a:t>
              </a:r>
              <a:endParaRPr lang="en-IN" sz="1400" dirty="0"/>
            </a:p>
          </p:txBody>
        </p:sp>
        <p:pic>
          <p:nvPicPr>
            <p:cNvPr id="1029" name="Picture 5">
              <a:extLst>
                <a:ext uri="{FF2B5EF4-FFF2-40B4-BE49-F238E27FC236}">
                  <a16:creationId xmlns:a16="http://schemas.microsoft.com/office/drawing/2014/main" id="{897CA6A7-69BB-4FA4-9076-CCBC37DC7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3" y="3164"/>
              <a:ext cx="19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45B7AE7D-63DB-483B-8053-C65AFC4ED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 y="3164"/>
              <a:ext cx="19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a:extLst>
                <a:ext uri="{FF2B5EF4-FFF2-40B4-BE49-F238E27FC236}">
                  <a16:creationId xmlns:a16="http://schemas.microsoft.com/office/drawing/2014/main" id="{6FEB8A34-CBE0-4FFF-A971-FECA58904B5E}"/>
                </a:ext>
              </a:extLst>
            </p:cNvPr>
            <p:cNvSpPr>
              <a:spLocks noChangeArrowheads="1"/>
            </p:cNvSpPr>
            <p:nvPr/>
          </p:nvSpPr>
          <p:spPr bwMode="auto">
            <a:xfrm>
              <a:off x="5876" y="337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8">
              <a:extLst>
                <a:ext uri="{FF2B5EF4-FFF2-40B4-BE49-F238E27FC236}">
                  <a16:creationId xmlns:a16="http://schemas.microsoft.com/office/drawing/2014/main" id="{EDCE1C7B-8278-4DEE-9F76-FC147895B559}"/>
                </a:ext>
              </a:extLst>
            </p:cNvPr>
            <p:cNvSpPr>
              <a:spLocks noChangeArrowheads="1"/>
            </p:cNvSpPr>
            <p:nvPr/>
          </p:nvSpPr>
          <p:spPr bwMode="auto">
            <a:xfrm>
              <a:off x="5964" y="34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61425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00D750-69A6-4476-8D4A-CA9C8BAD6DC8}"/>
              </a:ext>
            </a:extLst>
          </p:cNvPr>
          <p:cNvSpPr>
            <a:spLocks noGrp="1"/>
          </p:cNvSpPr>
          <p:nvPr>
            <p:ph type="title"/>
          </p:nvPr>
        </p:nvSpPr>
        <p:spPr>
          <a:xfrm>
            <a:off x="368399" y="96941"/>
            <a:ext cx="1747577" cy="400456"/>
          </a:xfrm>
        </p:spPr>
        <p:txBody>
          <a:bodyPr>
            <a:noAutofit/>
          </a:bodyPr>
          <a:lstStyle/>
          <a:p>
            <a:r>
              <a:rPr lang="en-US" sz="2000" dirty="0"/>
              <a:t>As Is Process</a:t>
            </a:r>
            <a:endParaRPr lang="en-IN" sz="2000" dirty="0"/>
          </a:p>
        </p:txBody>
      </p:sp>
      <p:pic>
        <p:nvPicPr>
          <p:cNvPr id="4" name="Picture 3">
            <a:extLst>
              <a:ext uri="{FF2B5EF4-FFF2-40B4-BE49-F238E27FC236}">
                <a16:creationId xmlns:a16="http://schemas.microsoft.com/office/drawing/2014/main" id="{8C830B8C-A4D1-4D45-A34D-69096C941E1D}"/>
              </a:ext>
            </a:extLst>
          </p:cNvPr>
          <p:cNvPicPr>
            <a:picLocks noChangeAspect="1"/>
          </p:cNvPicPr>
          <p:nvPr/>
        </p:nvPicPr>
        <p:blipFill>
          <a:blip r:embed="rId2"/>
          <a:stretch>
            <a:fillRect/>
          </a:stretch>
        </p:blipFill>
        <p:spPr>
          <a:xfrm>
            <a:off x="418707" y="3146260"/>
            <a:ext cx="874082" cy="331342"/>
          </a:xfrm>
          <a:prstGeom prst="rect">
            <a:avLst/>
          </a:prstGeom>
        </p:spPr>
      </p:pic>
      <p:pic>
        <p:nvPicPr>
          <p:cNvPr id="5" name="Picture 4">
            <a:extLst>
              <a:ext uri="{FF2B5EF4-FFF2-40B4-BE49-F238E27FC236}">
                <a16:creationId xmlns:a16="http://schemas.microsoft.com/office/drawing/2014/main" id="{0655112C-CB76-42B3-A96F-8DDA2F0EAE27}"/>
              </a:ext>
            </a:extLst>
          </p:cNvPr>
          <p:cNvPicPr>
            <a:picLocks noChangeAspect="1"/>
          </p:cNvPicPr>
          <p:nvPr/>
        </p:nvPicPr>
        <p:blipFill>
          <a:blip r:embed="rId3"/>
          <a:stretch>
            <a:fillRect/>
          </a:stretch>
        </p:blipFill>
        <p:spPr>
          <a:xfrm>
            <a:off x="536631" y="2393487"/>
            <a:ext cx="593452" cy="710298"/>
          </a:xfrm>
          <a:prstGeom prst="rect">
            <a:avLst/>
          </a:prstGeom>
        </p:spPr>
      </p:pic>
      <p:cxnSp>
        <p:nvCxnSpPr>
          <p:cNvPr id="6" name="Straight Arrow Connector 5">
            <a:extLst>
              <a:ext uri="{FF2B5EF4-FFF2-40B4-BE49-F238E27FC236}">
                <a16:creationId xmlns:a16="http://schemas.microsoft.com/office/drawing/2014/main" id="{FE04FCC5-EC65-4000-95B4-998B686FE701}"/>
              </a:ext>
            </a:extLst>
          </p:cNvPr>
          <p:cNvCxnSpPr>
            <a:cxnSpLocks/>
          </p:cNvCxnSpPr>
          <p:nvPr/>
        </p:nvCxnSpPr>
        <p:spPr>
          <a:xfrm>
            <a:off x="1160941" y="2742145"/>
            <a:ext cx="561981" cy="0"/>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pic>
        <p:nvPicPr>
          <p:cNvPr id="7" name="Picture 6">
            <a:extLst>
              <a:ext uri="{FF2B5EF4-FFF2-40B4-BE49-F238E27FC236}">
                <a16:creationId xmlns:a16="http://schemas.microsoft.com/office/drawing/2014/main" id="{65579980-CE70-456B-9D04-2A9C29529432}"/>
              </a:ext>
            </a:extLst>
          </p:cNvPr>
          <p:cNvPicPr>
            <a:picLocks noChangeAspect="1"/>
          </p:cNvPicPr>
          <p:nvPr/>
        </p:nvPicPr>
        <p:blipFill>
          <a:blip r:embed="rId4"/>
          <a:stretch>
            <a:fillRect/>
          </a:stretch>
        </p:blipFill>
        <p:spPr>
          <a:xfrm>
            <a:off x="2084024" y="3102336"/>
            <a:ext cx="655309" cy="608433"/>
          </a:xfrm>
          <a:prstGeom prst="rect">
            <a:avLst/>
          </a:prstGeom>
        </p:spPr>
      </p:pic>
      <p:sp>
        <p:nvSpPr>
          <p:cNvPr id="8" name="Rectangle: Rounded Corners 7">
            <a:extLst>
              <a:ext uri="{FF2B5EF4-FFF2-40B4-BE49-F238E27FC236}">
                <a16:creationId xmlns:a16="http://schemas.microsoft.com/office/drawing/2014/main" id="{C3859CD5-D625-402A-9DB7-669630F9024B}"/>
              </a:ext>
            </a:extLst>
          </p:cNvPr>
          <p:cNvSpPr/>
          <p:nvPr/>
        </p:nvSpPr>
        <p:spPr>
          <a:xfrm>
            <a:off x="1718512" y="866699"/>
            <a:ext cx="5083177" cy="386569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E0CEE34-157A-4E4B-918E-2808A8D4C0EC}"/>
              </a:ext>
            </a:extLst>
          </p:cNvPr>
          <p:cNvSpPr txBox="1"/>
          <p:nvPr/>
        </p:nvSpPr>
        <p:spPr>
          <a:xfrm>
            <a:off x="3156284" y="866699"/>
            <a:ext cx="1895469" cy="276999"/>
          </a:xfrm>
          <a:prstGeom prst="rect">
            <a:avLst/>
          </a:prstGeom>
          <a:noFill/>
        </p:spPr>
        <p:txBody>
          <a:bodyPr wrap="square" rtlCol="0">
            <a:spAutoFit/>
          </a:bodyPr>
          <a:lstStyle/>
          <a:p>
            <a:pPr algn="ctr"/>
            <a:r>
              <a:rPr lang="en-US" sz="1200" dirty="0"/>
              <a:t>External Table Process</a:t>
            </a:r>
            <a:endParaRPr lang="en-IN" sz="1200" dirty="0"/>
          </a:p>
        </p:txBody>
      </p:sp>
      <p:sp>
        <p:nvSpPr>
          <p:cNvPr id="10" name="TextBox 9">
            <a:extLst>
              <a:ext uri="{FF2B5EF4-FFF2-40B4-BE49-F238E27FC236}">
                <a16:creationId xmlns:a16="http://schemas.microsoft.com/office/drawing/2014/main" id="{1900AC8A-81E5-40D2-8C93-0522663960B0}"/>
              </a:ext>
            </a:extLst>
          </p:cNvPr>
          <p:cNvSpPr txBox="1"/>
          <p:nvPr/>
        </p:nvSpPr>
        <p:spPr>
          <a:xfrm>
            <a:off x="1855268" y="2311037"/>
            <a:ext cx="1188290" cy="276999"/>
          </a:xfrm>
          <a:prstGeom prst="rect">
            <a:avLst/>
          </a:prstGeom>
          <a:noFill/>
        </p:spPr>
        <p:txBody>
          <a:bodyPr wrap="square">
            <a:spAutoFit/>
          </a:bodyPr>
          <a:lstStyle/>
          <a:p>
            <a:pPr algn="ctr"/>
            <a:r>
              <a:rPr lang="en-IN" sz="1200" b="1" dirty="0"/>
              <a:t>Blob Storage</a:t>
            </a:r>
            <a:endParaRPr lang="en-IN" sz="1200" dirty="0"/>
          </a:p>
        </p:txBody>
      </p:sp>
      <p:sp>
        <p:nvSpPr>
          <p:cNvPr id="11" name="TextBox 10">
            <a:extLst>
              <a:ext uri="{FF2B5EF4-FFF2-40B4-BE49-F238E27FC236}">
                <a16:creationId xmlns:a16="http://schemas.microsoft.com/office/drawing/2014/main" id="{1BF0EBEA-EFDE-43C6-A957-6D570710D408}"/>
              </a:ext>
            </a:extLst>
          </p:cNvPr>
          <p:cNvSpPr txBox="1"/>
          <p:nvPr/>
        </p:nvSpPr>
        <p:spPr>
          <a:xfrm>
            <a:off x="3211649" y="3850049"/>
            <a:ext cx="1188290" cy="276999"/>
          </a:xfrm>
          <a:prstGeom prst="rect">
            <a:avLst/>
          </a:prstGeom>
          <a:noFill/>
        </p:spPr>
        <p:txBody>
          <a:bodyPr wrap="square">
            <a:spAutoFit/>
          </a:bodyPr>
          <a:lstStyle/>
          <a:p>
            <a:pPr algn="ctr"/>
            <a:r>
              <a:rPr lang="en-IN" sz="1200" b="1" dirty="0"/>
              <a:t>External Table</a:t>
            </a:r>
            <a:endParaRPr lang="en-IN" sz="1200" dirty="0"/>
          </a:p>
        </p:txBody>
      </p:sp>
      <p:pic>
        <p:nvPicPr>
          <p:cNvPr id="12" name="Picture 11">
            <a:extLst>
              <a:ext uri="{FF2B5EF4-FFF2-40B4-BE49-F238E27FC236}">
                <a16:creationId xmlns:a16="http://schemas.microsoft.com/office/drawing/2014/main" id="{DFC72D0B-5328-4434-969A-A235F1661C92}"/>
              </a:ext>
            </a:extLst>
          </p:cNvPr>
          <p:cNvPicPr>
            <a:picLocks noChangeAspect="1"/>
          </p:cNvPicPr>
          <p:nvPr/>
        </p:nvPicPr>
        <p:blipFill>
          <a:blip r:embed="rId5"/>
          <a:stretch>
            <a:fillRect/>
          </a:stretch>
        </p:blipFill>
        <p:spPr>
          <a:xfrm>
            <a:off x="4657400" y="1772125"/>
            <a:ext cx="439371" cy="380395"/>
          </a:xfrm>
          <a:prstGeom prst="rect">
            <a:avLst/>
          </a:prstGeom>
        </p:spPr>
      </p:pic>
      <p:pic>
        <p:nvPicPr>
          <p:cNvPr id="13" name="Picture 12">
            <a:extLst>
              <a:ext uri="{FF2B5EF4-FFF2-40B4-BE49-F238E27FC236}">
                <a16:creationId xmlns:a16="http://schemas.microsoft.com/office/drawing/2014/main" id="{E3A9E81B-0908-4235-8D8A-F92716A69D28}"/>
              </a:ext>
            </a:extLst>
          </p:cNvPr>
          <p:cNvPicPr>
            <a:picLocks noChangeAspect="1"/>
          </p:cNvPicPr>
          <p:nvPr/>
        </p:nvPicPr>
        <p:blipFill>
          <a:blip r:embed="rId6"/>
          <a:stretch>
            <a:fillRect/>
          </a:stretch>
        </p:blipFill>
        <p:spPr>
          <a:xfrm>
            <a:off x="3479750" y="3001455"/>
            <a:ext cx="667078" cy="853239"/>
          </a:xfrm>
          <a:prstGeom prst="rect">
            <a:avLst/>
          </a:prstGeom>
        </p:spPr>
      </p:pic>
      <p:pic>
        <p:nvPicPr>
          <p:cNvPr id="14" name="Picture 13">
            <a:extLst>
              <a:ext uri="{FF2B5EF4-FFF2-40B4-BE49-F238E27FC236}">
                <a16:creationId xmlns:a16="http://schemas.microsoft.com/office/drawing/2014/main" id="{6DC3BCA7-575B-475C-B124-4A89704024AC}"/>
              </a:ext>
            </a:extLst>
          </p:cNvPr>
          <p:cNvPicPr>
            <a:picLocks noChangeAspect="1"/>
          </p:cNvPicPr>
          <p:nvPr/>
        </p:nvPicPr>
        <p:blipFill>
          <a:blip r:embed="rId5"/>
          <a:stretch>
            <a:fillRect/>
          </a:stretch>
        </p:blipFill>
        <p:spPr>
          <a:xfrm>
            <a:off x="4636838" y="3258742"/>
            <a:ext cx="439371" cy="380395"/>
          </a:xfrm>
          <a:prstGeom prst="rect">
            <a:avLst/>
          </a:prstGeom>
        </p:spPr>
      </p:pic>
      <p:cxnSp>
        <p:nvCxnSpPr>
          <p:cNvPr id="15" name="Straight Arrow Connector 14">
            <a:extLst>
              <a:ext uri="{FF2B5EF4-FFF2-40B4-BE49-F238E27FC236}">
                <a16:creationId xmlns:a16="http://schemas.microsoft.com/office/drawing/2014/main" id="{196A2FA4-D7BA-4E84-BE73-C3A708E6B337}"/>
              </a:ext>
            </a:extLst>
          </p:cNvPr>
          <p:cNvCxnSpPr>
            <a:cxnSpLocks/>
            <a:endCxn id="12" idx="1"/>
          </p:cNvCxnSpPr>
          <p:nvPr/>
        </p:nvCxnSpPr>
        <p:spPr>
          <a:xfrm>
            <a:off x="4181629" y="1962323"/>
            <a:ext cx="47577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DFEA4CB6-F61D-4C1E-BCCC-AAEB68F9290D}"/>
              </a:ext>
            </a:extLst>
          </p:cNvPr>
          <p:cNvCxnSpPr>
            <a:cxnSpLocks/>
          </p:cNvCxnSpPr>
          <p:nvPr/>
        </p:nvCxnSpPr>
        <p:spPr>
          <a:xfrm>
            <a:off x="4186872" y="3469263"/>
            <a:ext cx="4705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6860E52D-107B-4BE0-9FA0-88E08E36BB28}"/>
              </a:ext>
            </a:extLst>
          </p:cNvPr>
          <p:cNvSpPr txBox="1"/>
          <p:nvPr/>
        </p:nvSpPr>
        <p:spPr>
          <a:xfrm>
            <a:off x="4692994" y="2160035"/>
            <a:ext cx="428211" cy="261610"/>
          </a:xfrm>
          <a:prstGeom prst="rect">
            <a:avLst/>
          </a:prstGeom>
          <a:noFill/>
        </p:spPr>
        <p:txBody>
          <a:bodyPr wrap="square" rtlCol="0">
            <a:spAutoFit/>
          </a:bodyPr>
          <a:lstStyle/>
          <a:p>
            <a:r>
              <a:rPr lang="en-US" sz="1100" dirty="0"/>
              <a:t>Full</a:t>
            </a:r>
            <a:endParaRPr lang="en-IN" sz="1100" dirty="0"/>
          </a:p>
        </p:txBody>
      </p:sp>
      <p:sp>
        <p:nvSpPr>
          <p:cNvPr id="18" name="TextBox 17">
            <a:extLst>
              <a:ext uri="{FF2B5EF4-FFF2-40B4-BE49-F238E27FC236}">
                <a16:creationId xmlns:a16="http://schemas.microsoft.com/office/drawing/2014/main" id="{2B4FF131-FE11-4340-8FD5-C60A3380601A}"/>
              </a:ext>
            </a:extLst>
          </p:cNvPr>
          <p:cNvSpPr txBox="1"/>
          <p:nvPr/>
        </p:nvSpPr>
        <p:spPr>
          <a:xfrm>
            <a:off x="4597302" y="3606283"/>
            <a:ext cx="519316" cy="261610"/>
          </a:xfrm>
          <a:prstGeom prst="rect">
            <a:avLst/>
          </a:prstGeom>
          <a:noFill/>
        </p:spPr>
        <p:txBody>
          <a:bodyPr wrap="square" rtlCol="0">
            <a:spAutoFit/>
          </a:bodyPr>
          <a:lstStyle/>
          <a:p>
            <a:r>
              <a:rPr lang="en-US" sz="1100" dirty="0"/>
              <a:t>Delta</a:t>
            </a:r>
            <a:endParaRPr lang="en-IN" sz="1100" dirty="0"/>
          </a:p>
        </p:txBody>
      </p:sp>
      <p:sp>
        <p:nvSpPr>
          <p:cNvPr id="19" name="Flowchart: Magnetic Disk 18">
            <a:extLst>
              <a:ext uri="{FF2B5EF4-FFF2-40B4-BE49-F238E27FC236}">
                <a16:creationId xmlns:a16="http://schemas.microsoft.com/office/drawing/2014/main" id="{4FA6B161-8F86-497E-99D4-9C080AA30370}"/>
              </a:ext>
            </a:extLst>
          </p:cNvPr>
          <p:cNvSpPr/>
          <p:nvPr/>
        </p:nvSpPr>
        <p:spPr>
          <a:xfrm>
            <a:off x="5750178" y="2057780"/>
            <a:ext cx="915853" cy="1307544"/>
          </a:xfrm>
          <a:prstGeom prst="flowChartMagneticDisk">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t>Processing</a:t>
            </a:r>
            <a:endParaRPr lang="en-IN" sz="1100" b="1" dirty="0"/>
          </a:p>
        </p:txBody>
      </p:sp>
      <p:cxnSp>
        <p:nvCxnSpPr>
          <p:cNvPr id="20" name="Straight Arrow Connector 19">
            <a:extLst>
              <a:ext uri="{FF2B5EF4-FFF2-40B4-BE49-F238E27FC236}">
                <a16:creationId xmlns:a16="http://schemas.microsoft.com/office/drawing/2014/main" id="{5D16CEEB-4213-40CB-9528-1A49300D3C90}"/>
              </a:ext>
            </a:extLst>
          </p:cNvPr>
          <p:cNvCxnSpPr>
            <a:cxnSpLocks/>
          </p:cNvCxnSpPr>
          <p:nvPr/>
        </p:nvCxnSpPr>
        <p:spPr>
          <a:xfrm>
            <a:off x="5257768" y="2038362"/>
            <a:ext cx="400751" cy="4936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33F10770-3DE2-4537-91F8-CD1F018D07A5}"/>
              </a:ext>
            </a:extLst>
          </p:cNvPr>
          <p:cNvCxnSpPr>
            <a:cxnSpLocks/>
            <a:stCxn id="28" idx="3"/>
          </p:cNvCxnSpPr>
          <p:nvPr/>
        </p:nvCxnSpPr>
        <p:spPr>
          <a:xfrm flipV="1">
            <a:off x="5228316" y="2821527"/>
            <a:ext cx="430203" cy="7187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4782D0EC-CEFC-4388-A5D5-05BBEDC23503}"/>
              </a:ext>
            </a:extLst>
          </p:cNvPr>
          <p:cNvSpPr txBox="1"/>
          <p:nvPr/>
        </p:nvSpPr>
        <p:spPr>
          <a:xfrm>
            <a:off x="5613399" y="3402260"/>
            <a:ext cx="1188290" cy="276999"/>
          </a:xfrm>
          <a:prstGeom prst="rect">
            <a:avLst/>
          </a:prstGeom>
          <a:noFill/>
        </p:spPr>
        <p:txBody>
          <a:bodyPr wrap="square">
            <a:spAutoFit/>
          </a:bodyPr>
          <a:lstStyle/>
          <a:p>
            <a:pPr algn="ctr"/>
            <a:r>
              <a:rPr lang="en-IN" sz="1200" b="1" dirty="0"/>
              <a:t>Physical Table</a:t>
            </a:r>
            <a:endParaRPr lang="en-IN" sz="1200" dirty="0"/>
          </a:p>
        </p:txBody>
      </p:sp>
      <p:pic>
        <p:nvPicPr>
          <p:cNvPr id="23" name="Picture 22">
            <a:extLst>
              <a:ext uri="{FF2B5EF4-FFF2-40B4-BE49-F238E27FC236}">
                <a16:creationId xmlns:a16="http://schemas.microsoft.com/office/drawing/2014/main" id="{1D2AA429-6CCE-426C-906E-BA222BED4D5E}"/>
              </a:ext>
            </a:extLst>
          </p:cNvPr>
          <p:cNvPicPr>
            <a:picLocks noChangeAspect="1"/>
          </p:cNvPicPr>
          <p:nvPr/>
        </p:nvPicPr>
        <p:blipFill>
          <a:blip r:embed="rId4"/>
          <a:stretch>
            <a:fillRect/>
          </a:stretch>
        </p:blipFill>
        <p:spPr>
          <a:xfrm>
            <a:off x="2101737" y="1627950"/>
            <a:ext cx="627754" cy="672979"/>
          </a:xfrm>
          <a:prstGeom prst="rect">
            <a:avLst/>
          </a:prstGeom>
        </p:spPr>
      </p:pic>
      <p:sp>
        <p:nvSpPr>
          <p:cNvPr id="24" name="TextBox 23">
            <a:extLst>
              <a:ext uri="{FF2B5EF4-FFF2-40B4-BE49-F238E27FC236}">
                <a16:creationId xmlns:a16="http://schemas.microsoft.com/office/drawing/2014/main" id="{9E8BF2E7-FA48-4BAC-A650-83BECA672A45}"/>
              </a:ext>
            </a:extLst>
          </p:cNvPr>
          <p:cNvSpPr txBox="1"/>
          <p:nvPr/>
        </p:nvSpPr>
        <p:spPr>
          <a:xfrm>
            <a:off x="1823360" y="3829319"/>
            <a:ext cx="1188290" cy="276999"/>
          </a:xfrm>
          <a:prstGeom prst="rect">
            <a:avLst/>
          </a:prstGeom>
          <a:noFill/>
        </p:spPr>
        <p:txBody>
          <a:bodyPr wrap="square">
            <a:spAutoFit/>
          </a:bodyPr>
          <a:lstStyle/>
          <a:p>
            <a:pPr algn="ctr"/>
            <a:r>
              <a:rPr lang="en-IN" sz="1200" b="1" dirty="0"/>
              <a:t>Blob Storage</a:t>
            </a:r>
            <a:endParaRPr lang="en-IN" sz="1200" dirty="0"/>
          </a:p>
        </p:txBody>
      </p:sp>
      <p:pic>
        <p:nvPicPr>
          <p:cNvPr id="25" name="Picture 24">
            <a:extLst>
              <a:ext uri="{FF2B5EF4-FFF2-40B4-BE49-F238E27FC236}">
                <a16:creationId xmlns:a16="http://schemas.microsoft.com/office/drawing/2014/main" id="{E4345F2B-ADDE-4B08-B64A-FB2F2DAD35D7}"/>
              </a:ext>
            </a:extLst>
          </p:cNvPr>
          <p:cNvPicPr>
            <a:picLocks noChangeAspect="1"/>
          </p:cNvPicPr>
          <p:nvPr/>
        </p:nvPicPr>
        <p:blipFill>
          <a:blip r:embed="rId6"/>
          <a:stretch>
            <a:fillRect/>
          </a:stretch>
        </p:blipFill>
        <p:spPr>
          <a:xfrm>
            <a:off x="3485690" y="1521166"/>
            <a:ext cx="673967" cy="862050"/>
          </a:xfrm>
          <a:prstGeom prst="rect">
            <a:avLst/>
          </a:prstGeom>
        </p:spPr>
      </p:pic>
      <p:sp>
        <p:nvSpPr>
          <p:cNvPr id="26" name="TextBox 25">
            <a:extLst>
              <a:ext uri="{FF2B5EF4-FFF2-40B4-BE49-F238E27FC236}">
                <a16:creationId xmlns:a16="http://schemas.microsoft.com/office/drawing/2014/main" id="{5388BC35-98B9-4337-8B26-F3A5AE042552}"/>
              </a:ext>
            </a:extLst>
          </p:cNvPr>
          <p:cNvSpPr txBox="1"/>
          <p:nvPr/>
        </p:nvSpPr>
        <p:spPr>
          <a:xfrm>
            <a:off x="3250253" y="2316345"/>
            <a:ext cx="1188290" cy="276999"/>
          </a:xfrm>
          <a:prstGeom prst="rect">
            <a:avLst/>
          </a:prstGeom>
          <a:noFill/>
        </p:spPr>
        <p:txBody>
          <a:bodyPr wrap="square">
            <a:spAutoFit/>
          </a:bodyPr>
          <a:lstStyle/>
          <a:p>
            <a:pPr algn="ctr"/>
            <a:r>
              <a:rPr lang="en-IN" sz="1200" b="1" dirty="0"/>
              <a:t>External Table</a:t>
            </a:r>
            <a:endParaRPr lang="en-IN" sz="1200" dirty="0"/>
          </a:p>
        </p:txBody>
      </p:sp>
      <p:sp>
        <p:nvSpPr>
          <p:cNvPr id="27" name="Rectangle 26">
            <a:extLst>
              <a:ext uri="{FF2B5EF4-FFF2-40B4-BE49-F238E27FC236}">
                <a16:creationId xmlns:a16="http://schemas.microsoft.com/office/drawing/2014/main" id="{6CE2ADF5-54EB-4CD2-80AF-A6AD177CF47F}"/>
              </a:ext>
            </a:extLst>
          </p:cNvPr>
          <p:cNvSpPr/>
          <p:nvPr/>
        </p:nvSpPr>
        <p:spPr>
          <a:xfrm>
            <a:off x="1875887" y="1390144"/>
            <a:ext cx="3352429" cy="1207990"/>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C41D6F28-3887-4914-BE17-E9F3624B92AF}"/>
              </a:ext>
            </a:extLst>
          </p:cNvPr>
          <p:cNvSpPr/>
          <p:nvPr/>
        </p:nvSpPr>
        <p:spPr>
          <a:xfrm>
            <a:off x="1875887" y="2936282"/>
            <a:ext cx="3352429" cy="1207990"/>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0536AAC6-E01A-4BB3-BFA2-83FBA35310A7}"/>
              </a:ext>
            </a:extLst>
          </p:cNvPr>
          <p:cNvCxnSpPr>
            <a:cxnSpLocks/>
          </p:cNvCxnSpPr>
          <p:nvPr/>
        </p:nvCxnSpPr>
        <p:spPr>
          <a:xfrm flipV="1">
            <a:off x="6801689" y="2735832"/>
            <a:ext cx="442391" cy="6313"/>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grpSp>
        <p:nvGrpSpPr>
          <p:cNvPr id="30" name="Group 29">
            <a:extLst>
              <a:ext uri="{FF2B5EF4-FFF2-40B4-BE49-F238E27FC236}">
                <a16:creationId xmlns:a16="http://schemas.microsoft.com/office/drawing/2014/main" id="{B7DF552D-054E-43DF-A1C2-30B783D70BD2}"/>
              </a:ext>
            </a:extLst>
          </p:cNvPr>
          <p:cNvGrpSpPr/>
          <p:nvPr/>
        </p:nvGrpSpPr>
        <p:grpSpPr>
          <a:xfrm>
            <a:off x="7276273" y="2030757"/>
            <a:ext cx="1958433" cy="1371503"/>
            <a:chOff x="9738620" y="4015606"/>
            <a:chExt cx="2303797" cy="1802819"/>
          </a:xfrm>
        </p:grpSpPr>
        <p:sp>
          <p:nvSpPr>
            <p:cNvPr id="31" name="Rectangle: Rounded Corners 30">
              <a:extLst>
                <a:ext uri="{FF2B5EF4-FFF2-40B4-BE49-F238E27FC236}">
                  <a16:creationId xmlns:a16="http://schemas.microsoft.com/office/drawing/2014/main" id="{1BA6ECF4-4B11-4AB7-8793-7ADCE39EACC5}"/>
                </a:ext>
              </a:extLst>
            </p:cNvPr>
            <p:cNvSpPr/>
            <p:nvPr/>
          </p:nvSpPr>
          <p:spPr>
            <a:xfrm>
              <a:off x="10519013" y="4696361"/>
              <a:ext cx="621394" cy="42827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2D2A26"/>
                </a:solidFill>
              </a:endParaRPr>
            </a:p>
          </p:txBody>
        </p:sp>
        <p:sp>
          <p:nvSpPr>
            <p:cNvPr id="32" name="Rectangle: Rounded Corners 31">
              <a:extLst>
                <a:ext uri="{FF2B5EF4-FFF2-40B4-BE49-F238E27FC236}">
                  <a16:creationId xmlns:a16="http://schemas.microsoft.com/office/drawing/2014/main" id="{125404EE-6903-4348-85EF-390B06A53B22}"/>
                </a:ext>
              </a:extLst>
            </p:cNvPr>
            <p:cNvSpPr/>
            <p:nvPr/>
          </p:nvSpPr>
          <p:spPr>
            <a:xfrm>
              <a:off x="9738620" y="4735089"/>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solidFill>
                  <a:srgbClr val="2D2A26"/>
                </a:solidFill>
              </a:endParaRPr>
            </a:p>
          </p:txBody>
        </p:sp>
        <p:cxnSp>
          <p:nvCxnSpPr>
            <p:cNvPr id="33" name="Straight Arrow Connector 32">
              <a:extLst>
                <a:ext uri="{FF2B5EF4-FFF2-40B4-BE49-F238E27FC236}">
                  <a16:creationId xmlns:a16="http://schemas.microsoft.com/office/drawing/2014/main" id="{AE02AE77-E520-4B37-AA6A-59AF592B0582}"/>
                </a:ext>
              </a:extLst>
            </p:cNvPr>
            <p:cNvCxnSpPr>
              <a:cxnSpLocks/>
              <a:stCxn id="32" idx="3"/>
              <a:endCxn id="31" idx="1"/>
            </p:cNvCxnSpPr>
            <p:nvPr/>
          </p:nvCxnSpPr>
          <p:spPr>
            <a:xfrm flipV="1">
              <a:off x="10234402" y="4910499"/>
              <a:ext cx="284611" cy="5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2AAD9D1-5B69-4CF0-8992-F82F14D58F94}"/>
                </a:ext>
              </a:extLst>
            </p:cNvPr>
            <p:cNvCxnSpPr>
              <a:cxnSpLocks/>
              <a:stCxn id="39" idx="0"/>
              <a:endCxn id="31" idx="2"/>
            </p:cNvCxnSpPr>
            <p:nvPr/>
          </p:nvCxnSpPr>
          <p:spPr>
            <a:xfrm flipH="1" flipV="1">
              <a:off x="10829710" y="5124637"/>
              <a:ext cx="10631" cy="331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B741E8-D032-40E9-B4B3-5F1012CB8E47}"/>
                </a:ext>
              </a:extLst>
            </p:cNvPr>
            <p:cNvCxnSpPr>
              <a:cxnSpLocks/>
              <a:stCxn id="38" idx="1"/>
              <a:endCxn id="31" idx="3"/>
            </p:cNvCxnSpPr>
            <p:nvPr/>
          </p:nvCxnSpPr>
          <p:spPr>
            <a:xfrm flipH="1" flipV="1">
              <a:off x="11140407" y="4910499"/>
              <a:ext cx="406228" cy="35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610623-5B7D-44C4-95B2-7E762C0891E1}"/>
                </a:ext>
              </a:extLst>
            </p:cNvPr>
            <p:cNvCxnSpPr>
              <a:cxnSpLocks/>
              <a:stCxn id="37" idx="2"/>
              <a:endCxn id="31" idx="0"/>
            </p:cNvCxnSpPr>
            <p:nvPr/>
          </p:nvCxnSpPr>
          <p:spPr>
            <a:xfrm>
              <a:off x="10824758" y="4377676"/>
              <a:ext cx="4952" cy="318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A6CB933F-7B45-4283-BAE2-1BB3053E3AA5}"/>
                </a:ext>
              </a:extLst>
            </p:cNvPr>
            <p:cNvSpPr/>
            <p:nvPr/>
          </p:nvSpPr>
          <p:spPr>
            <a:xfrm>
              <a:off x="10576867" y="4015606"/>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38" name="Rectangle: Rounded Corners 37">
              <a:extLst>
                <a:ext uri="{FF2B5EF4-FFF2-40B4-BE49-F238E27FC236}">
                  <a16:creationId xmlns:a16="http://schemas.microsoft.com/office/drawing/2014/main" id="{0274CE0E-D975-40AD-9459-991436E92F26}"/>
                </a:ext>
              </a:extLst>
            </p:cNvPr>
            <p:cNvSpPr/>
            <p:nvPr/>
          </p:nvSpPr>
          <p:spPr>
            <a:xfrm>
              <a:off x="11546635" y="4733042"/>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39" name="Rectangle: Rounded Corners 38">
              <a:extLst>
                <a:ext uri="{FF2B5EF4-FFF2-40B4-BE49-F238E27FC236}">
                  <a16:creationId xmlns:a16="http://schemas.microsoft.com/office/drawing/2014/main" id="{E22053D5-3139-4664-BB64-1AAEABC6F6CE}"/>
                </a:ext>
              </a:extLst>
            </p:cNvPr>
            <p:cNvSpPr/>
            <p:nvPr/>
          </p:nvSpPr>
          <p:spPr>
            <a:xfrm>
              <a:off x="10592450" y="5456355"/>
              <a:ext cx="495782" cy="3620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grpSp>
      <p:grpSp>
        <p:nvGrpSpPr>
          <p:cNvPr id="40" name="Group 39">
            <a:extLst>
              <a:ext uri="{FF2B5EF4-FFF2-40B4-BE49-F238E27FC236}">
                <a16:creationId xmlns:a16="http://schemas.microsoft.com/office/drawing/2014/main" id="{56D4CF1F-8ECE-45BC-A5B5-336724144E6B}"/>
              </a:ext>
            </a:extLst>
          </p:cNvPr>
          <p:cNvGrpSpPr/>
          <p:nvPr/>
        </p:nvGrpSpPr>
        <p:grpSpPr>
          <a:xfrm>
            <a:off x="9642774" y="317568"/>
            <a:ext cx="2378398" cy="5366135"/>
            <a:chOff x="9679011" y="882566"/>
            <a:chExt cx="2386651" cy="5366135"/>
          </a:xfrm>
        </p:grpSpPr>
        <p:sp>
          <p:nvSpPr>
            <p:cNvPr id="41" name="Rectangle: Rounded Corners 40">
              <a:extLst>
                <a:ext uri="{FF2B5EF4-FFF2-40B4-BE49-F238E27FC236}">
                  <a16:creationId xmlns:a16="http://schemas.microsoft.com/office/drawing/2014/main" id="{A3300602-2435-4EC8-AF86-57F8F1D74CA8}"/>
                </a:ext>
              </a:extLst>
            </p:cNvPr>
            <p:cNvSpPr/>
            <p:nvPr/>
          </p:nvSpPr>
          <p:spPr>
            <a:xfrm rot="5400000">
              <a:off x="8428708" y="2611746"/>
              <a:ext cx="4887258" cy="2386651"/>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2" name="Picture 41">
              <a:extLst>
                <a:ext uri="{FF2B5EF4-FFF2-40B4-BE49-F238E27FC236}">
                  <a16:creationId xmlns:a16="http://schemas.microsoft.com/office/drawing/2014/main" id="{60FAD458-33A5-48A9-BE06-6148CF336D0A}"/>
                </a:ext>
              </a:extLst>
            </p:cNvPr>
            <p:cNvPicPr>
              <a:picLocks noChangeAspect="1"/>
            </p:cNvPicPr>
            <p:nvPr/>
          </p:nvPicPr>
          <p:blipFill>
            <a:blip r:embed="rId7"/>
            <a:stretch>
              <a:fillRect/>
            </a:stretch>
          </p:blipFill>
          <p:spPr>
            <a:xfrm>
              <a:off x="10272943" y="882566"/>
              <a:ext cx="1222774" cy="438461"/>
            </a:xfrm>
            <a:prstGeom prst="rect">
              <a:avLst/>
            </a:prstGeom>
          </p:spPr>
        </p:pic>
      </p:grpSp>
      <p:pic>
        <p:nvPicPr>
          <p:cNvPr id="43" name="Picture 42">
            <a:extLst>
              <a:ext uri="{FF2B5EF4-FFF2-40B4-BE49-F238E27FC236}">
                <a16:creationId xmlns:a16="http://schemas.microsoft.com/office/drawing/2014/main" id="{BE50ED0E-80FA-490B-A494-8AE58ECA3BC5}"/>
              </a:ext>
            </a:extLst>
          </p:cNvPr>
          <p:cNvPicPr>
            <a:picLocks noChangeAspect="1"/>
          </p:cNvPicPr>
          <p:nvPr/>
        </p:nvPicPr>
        <p:blipFill>
          <a:blip r:embed="rId8"/>
          <a:stretch>
            <a:fillRect/>
          </a:stretch>
        </p:blipFill>
        <p:spPr>
          <a:xfrm>
            <a:off x="9878170" y="1167919"/>
            <a:ext cx="1974802" cy="984601"/>
          </a:xfrm>
          <a:prstGeom prst="rect">
            <a:avLst/>
          </a:prstGeom>
          <a:ln w="28575">
            <a:solidFill>
              <a:schemeClr val="tx1"/>
            </a:solidFill>
          </a:ln>
        </p:spPr>
      </p:pic>
      <p:pic>
        <p:nvPicPr>
          <p:cNvPr id="44" name="Picture 43">
            <a:extLst>
              <a:ext uri="{FF2B5EF4-FFF2-40B4-BE49-F238E27FC236}">
                <a16:creationId xmlns:a16="http://schemas.microsoft.com/office/drawing/2014/main" id="{7B31C554-3A81-42AC-BDA9-98025FA33459}"/>
              </a:ext>
            </a:extLst>
          </p:cNvPr>
          <p:cNvPicPr>
            <a:picLocks noChangeAspect="1"/>
          </p:cNvPicPr>
          <p:nvPr/>
        </p:nvPicPr>
        <p:blipFill>
          <a:blip r:embed="rId9"/>
          <a:stretch>
            <a:fillRect/>
          </a:stretch>
        </p:blipFill>
        <p:spPr>
          <a:xfrm>
            <a:off x="9916893" y="2638699"/>
            <a:ext cx="1958434" cy="984601"/>
          </a:xfrm>
          <a:prstGeom prst="rect">
            <a:avLst/>
          </a:prstGeom>
          <a:ln w="28575">
            <a:solidFill>
              <a:schemeClr val="tx1"/>
            </a:solidFill>
          </a:ln>
        </p:spPr>
      </p:pic>
      <p:pic>
        <p:nvPicPr>
          <p:cNvPr id="45" name="Picture 44">
            <a:extLst>
              <a:ext uri="{FF2B5EF4-FFF2-40B4-BE49-F238E27FC236}">
                <a16:creationId xmlns:a16="http://schemas.microsoft.com/office/drawing/2014/main" id="{C59E98A1-2BAC-4E30-8E01-734CFBD8D3AF}"/>
              </a:ext>
            </a:extLst>
          </p:cNvPr>
          <p:cNvPicPr>
            <a:picLocks noChangeAspect="1"/>
          </p:cNvPicPr>
          <p:nvPr/>
        </p:nvPicPr>
        <p:blipFill>
          <a:blip r:embed="rId10"/>
          <a:stretch>
            <a:fillRect/>
          </a:stretch>
        </p:blipFill>
        <p:spPr>
          <a:xfrm>
            <a:off x="9921559" y="4156217"/>
            <a:ext cx="1931413" cy="994569"/>
          </a:xfrm>
          <a:prstGeom prst="rect">
            <a:avLst/>
          </a:prstGeom>
          <a:ln w="28575">
            <a:solidFill>
              <a:schemeClr val="tx1"/>
            </a:solidFill>
          </a:ln>
        </p:spPr>
      </p:pic>
      <p:sp>
        <p:nvSpPr>
          <p:cNvPr id="46" name="TextBox 45">
            <a:extLst>
              <a:ext uri="{FF2B5EF4-FFF2-40B4-BE49-F238E27FC236}">
                <a16:creationId xmlns:a16="http://schemas.microsoft.com/office/drawing/2014/main" id="{0939476E-4D19-404F-9693-C90576BA4E0B}"/>
              </a:ext>
            </a:extLst>
          </p:cNvPr>
          <p:cNvSpPr txBox="1"/>
          <p:nvPr/>
        </p:nvSpPr>
        <p:spPr>
          <a:xfrm>
            <a:off x="10418211" y="2254987"/>
            <a:ext cx="920362" cy="276999"/>
          </a:xfrm>
          <a:prstGeom prst="rect">
            <a:avLst/>
          </a:prstGeom>
          <a:noFill/>
        </p:spPr>
        <p:txBody>
          <a:bodyPr wrap="square" rtlCol="0">
            <a:spAutoFit/>
          </a:bodyPr>
          <a:lstStyle/>
          <a:p>
            <a:pPr algn="ctr"/>
            <a:r>
              <a:rPr lang="en-US" sz="1200" b="1" dirty="0">
                <a:solidFill>
                  <a:schemeClr val="bg2">
                    <a:lumMod val="10000"/>
                  </a:schemeClr>
                </a:solidFill>
              </a:rPr>
              <a:t>CP Report</a:t>
            </a:r>
          </a:p>
        </p:txBody>
      </p:sp>
      <p:sp>
        <p:nvSpPr>
          <p:cNvPr id="47" name="TextBox 46">
            <a:extLst>
              <a:ext uri="{FF2B5EF4-FFF2-40B4-BE49-F238E27FC236}">
                <a16:creationId xmlns:a16="http://schemas.microsoft.com/office/drawing/2014/main" id="{56304CB6-2014-4F0B-A4E8-A69C79AE1541}"/>
              </a:ext>
            </a:extLst>
          </p:cNvPr>
          <p:cNvSpPr txBox="1"/>
          <p:nvPr/>
        </p:nvSpPr>
        <p:spPr>
          <a:xfrm>
            <a:off x="10257850" y="3727695"/>
            <a:ext cx="1324446" cy="276999"/>
          </a:xfrm>
          <a:prstGeom prst="rect">
            <a:avLst/>
          </a:prstGeom>
          <a:noFill/>
        </p:spPr>
        <p:txBody>
          <a:bodyPr wrap="square" rtlCol="0">
            <a:spAutoFit/>
          </a:bodyPr>
          <a:lstStyle/>
          <a:p>
            <a:pPr algn="ctr"/>
            <a:r>
              <a:rPr lang="en-US" sz="1200" b="1" dirty="0">
                <a:solidFill>
                  <a:schemeClr val="bg2">
                    <a:lumMod val="10000"/>
                  </a:schemeClr>
                </a:solidFill>
              </a:rPr>
              <a:t>OPS KPI Report</a:t>
            </a:r>
          </a:p>
        </p:txBody>
      </p:sp>
      <p:sp>
        <p:nvSpPr>
          <p:cNvPr id="48" name="TextBox 47">
            <a:extLst>
              <a:ext uri="{FF2B5EF4-FFF2-40B4-BE49-F238E27FC236}">
                <a16:creationId xmlns:a16="http://schemas.microsoft.com/office/drawing/2014/main" id="{0CC51CF7-2945-441E-B47B-52A03E1C64B4}"/>
              </a:ext>
            </a:extLst>
          </p:cNvPr>
          <p:cNvSpPr txBox="1"/>
          <p:nvPr/>
        </p:nvSpPr>
        <p:spPr>
          <a:xfrm>
            <a:off x="10363736" y="5210032"/>
            <a:ext cx="1064748" cy="276999"/>
          </a:xfrm>
          <a:prstGeom prst="rect">
            <a:avLst/>
          </a:prstGeom>
          <a:noFill/>
        </p:spPr>
        <p:txBody>
          <a:bodyPr wrap="square" rtlCol="0">
            <a:spAutoFit/>
          </a:bodyPr>
          <a:lstStyle/>
          <a:p>
            <a:pPr algn="ctr"/>
            <a:r>
              <a:rPr lang="en-US" sz="1200" b="1" dirty="0">
                <a:solidFill>
                  <a:schemeClr val="bg2">
                    <a:lumMod val="10000"/>
                  </a:schemeClr>
                </a:solidFill>
              </a:rPr>
              <a:t>Others</a:t>
            </a:r>
          </a:p>
        </p:txBody>
      </p:sp>
      <p:cxnSp>
        <p:nvCxnSpPr>
          <p:cNvPr id="49" name="Straight Arrow Connector 48">
            <a:extLst>
              <a:ext uri="{FF2B5EF4-FFF2-40B4-BE49-F238E27FC236}">
                <a16:creationId xmlns:a16="http://schemas.microsoft.com/office/drawing/2014/main" id="{3D4EAEDD-2091-4943-95F0-085044856782}"/>
              </a:ext>
            </a:extLst>
          </p:cNvPr>
          <p:cNvCxnSpPr>
            <a:cxnSpLocks/>
          </p:cNvCxnSpPr>
          <p:nvPr/>
        </p:nvCxnSpPr>
        <p:spPr>
          <a:xfrm flipV="1">
            <a:off x="9248487" y="2711551"/>
            <a:ext cx="357418" cy="1"/>
          </a:xfrm>
          <a:prstGeom prst="straightConnector1">
            <a:avLst/>
          </a:prstGeom>
          <a:ln>
            <a:solidFill>
              <a:schemeClr val="accent5">
                <a:lumMod val="75000"/>
              </a:schemeClr>
            </a:solidFill>
            <a:tailEnd type="triangle"/>
          </a:ln>
        </p:spPr>
        <p:style>
          <a:lnRef idx="3">
            <a:schemeClr val="accent5"/>
          </a:lnRef>
          <a:fillRef idx="0">
            <a:schemeClr val="accent5"/>
          </a:fillRef>
          <a:effectRef idx="2">
            <a:schemeClr val="accent5"/>
          </a:effectRef>
          <a:fontRef idx="minor">
            <a:schemeClr val="tx1"/>
          </a:fontRef>
        </p:style>
      </p:cxnSp>
      <p:grpSp>
        <p:nvGrpSpPr>
          <p:cNvPr id="50" name="Group 49">
            <a:extLst>
              <a:ext uri="{FF2B5EF4-FFF2-40B4-BE49-F238E27FC236}">
                <a16:creationId xmlns:a16="http://schemas.microsoft.com/office/drawing/2014/main" id="{C72AFC37-5E94-45EA-B099-B53464487A65}"/>
              </a:ext>
            </a:extLst>
          </p:cNvPr>
          <p:cNvGrpSpPr/>
          <p:nvPr/>
        </p:nvGrpSpPr>
        <p:grpSpPr>
          <a:xfrm>
            <a:off x="2782801" y="1815118"/>
            <a:ext cx="703376" cy="354347"/>
            <a:chOff x="7889186" y="2398906"/>
            <a:chExt cx="1156347" cy="651135"/>
          </a:xfrm>
          <a:solidFill>
            <a:schemeClr val="accent2">
              <a:lumMod val="50000"/>
            </a:schemeClr>
          </a:solidFill>
        </p:grpSpPr>
        <p:grpSp>
          <p:nvGrpSpPr>
            <p:cNvPr id="51" name="Group 50">
              <a:extLst>
                <a:ext uri="{FF2B5EF4-FFF2-40B4-BE49-F238E27FC236}">
                  <a16:creationId xmlns:a16="http://schemas.microsoft.com/office/drawing/2014/main" id="{70F45EB0-7595-46EB-BD80-4C27095FA8C8}"/>
                </a:ext>
              </a:extLst>
            </p:cNvPr>
            <p:cNvGrpSpPr/>
            <p:nvPr/>
          </p:nvGrpSpPr>
          <p:grpSpPr>
            <a:xfrm rot="5400000">
              <a:off x="8141792" y="2146300"/>
              <a:ext cx="651135" cy="1156347"/>
              <a:chOff x="5803307" y="3621032"/>
              <a:chExt cx="651135" cy="722726"/>
            </a:xfrm>
            <a:grpFill/>
          </p:grpSpPr>
          <p:sp>
            <p:nvSpPr>
              <p:cNvPr id="53" name="Arrow: Up 52">
                <a:extLst>
                  <a:ext uri="{FF2B5EF4-FFF2-40B4-BE49-F238E27FC236}">
                    <a16:creationId xmlns:a16="http://schemas.microsoft.com/office/drawing/2014/main" id="{9706A009-4CB3-48AE-B6A5-FFF74A35AD3A}"/>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E5E495DD-BAB4-4A30-8485-D2B0E6B5CC6B}"/>
                  </a:ext>
                </a:extLst>
              </p:cNvPr>
              <p:cNvSpPr txBox="1"/>
              <p:nvPr/>
            </p:nvSpPr>
            <p:spPr>
              <a:xfrm rot="16200000" flipH="1">
                <a:off x="5773100" y="3822429"/>
                <a:ext cx="722726" cy="319931"/>
              </a:xfrm>
              <a:prstGeom prst="rect">
                <a:avLst/>
              </a:prstGeom>
              <a:noFill/>
            </p:spPr>
            <p:txBody>
              <a:bodyPr wrap="square" rtlCol="0">
                <a:spAutoFit/>
              </a:bodyPr>
              <a:lstStyle/>
              <a:p>
                <a:r>
                  <a:rPr lang="en-IN" sz="900" b="1" dirty="0"/>
                  <a:t>ADF</a:t>
                </a:r>
              </a:p>
            </p:txBody>
          </p:sp>
        </p:grpSp>
        <p:pic>
          <p:nvPicPr>
            <p:cNvPr id="52" name="Picture 51">
              <a:extLst>
                <a:ext uri="{FF2B5EF4-FFF2-40B4-BE49-F238E27FC236}">
                  <a16:creationId xmlns:a16="http://schemas.microsoft.com/office/drawing/2014/main" id="{45BC1F8F-4E98-410C-A3A8-2D2EB87754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grpSp>
        <p:nvGrpSpPr>
          <p:cNvPr id="55" name="Group 54">
            <a:extLst>
              <a:ext uri="{FF2B5EF4-FFF2-40B4-BE49-F238E27FC236}">
                <a16:creationId xmlns:a16="http://schemas.microsoft.com/office/drawing/2014/main" id="{B2B3B907-3C2C-425C-9687-98DF08316306}"/>
              </a:ext>
            </a:extLst>
          </p:cNvPr>
          <p:cNvGrpSpPr/>
          <p:nvPr/>
        </p:nvGrpSpPr>
        <p:grpSpPr>
          <a:xfrm>
            <a:off x="2783316" y="3263196"/>
            <a:ext cx="703376" cy="354347"/>
            <a:chOff x="7889186" y="2398906"/>
            <a:chExt cx="1156347" cy="651135"/>
          </a:xfrm>
          <a:solidFill>
            <a:schemeClr val="accent2">
              <a:lumMod val="50000"/>
            </a:schemeClr>
          </a:solidFill>
        </p:grpSpPr>
        <p:grpSp>
          <p:nvGrpSpPr>
            <p:cNvPr id="56" name="Group 55">
              <a:extLst>
                <a:ext uri="{FF2B5EF4-FFF2-40B4-BE49-F238E27FC236}">
                  <a16:creationId xmlns:a16="http://schemas.microsoft.com/office/drawing/2014/main" id="{891F82FC-A70B-43D4-9E10-7702A764DBC7}"/>
                </a:ext>
              </a:extLst>
            </p:cNvPr>
            <p:cNvGrpSpPr/>
            <p:nvPr/>
          </p:nvGrpSpPr>
          <p:grpSpPr>
            <a:xfrm rot="5400000">
              <a:off x="8141792" y="2146300"/>
              <a:ext cx="651135" cy="1156347"/>
              <a:chOff x="5803307" y="3621032"/>
              <a:chExt cx="651135" cy="722726"/>
            </a:xfrm>
            <a:grpFill/>
          </p:grpSpPr>
          <p:sp>
            <p:nvSpPr>
              <p:cNvPr id="58" name="Arrow: Up 57">
                <a:extLst>
                  <a:ext uri="{FF2B5EF4-FFF2-40B4-BE49-F238E27FC236}">
                    <a16:creationId xmlns:a16="http://schemas.microsoft.com/office/drawing/2014/main" id="{C57B3DC7-BCE0-40CF-BCFD-51F23FE8C2FF}"/>
                  </a:ext>
                </a:extLst>
              </p:cNvPr>
              <p:cNvSpPr/>
              <p:nvPr/>
            </p:nvSpPr>
            <p:spPr>
              <a:xfrm flipH="1">
                <a:off x="5803307" y="3643575"/>
                <a:ext cx="651135" cy="679679"/>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8E39F5B-1439-403F-924A-5FAA9B636200}"/>
                  </a:ext>
                </a:extLst>
              </p:cNvPr>
              <p:cNvSpPr txBox="1"/>
              <p:nvPr/>
            </p:nvSpPr>
            <p:spPr>
              <a:xfrm rot="16200000" flipH="1">
                <a:off x="5773100" y="3822429"/>
                <a:ext cx="722726" cy="319931"/>
              </a:xfrm>
              <a:prstGeom prst="rect">
                <a:avLst/>
              </a:prstGeom>
              <a:noFill/>
            </p:spPr>
            <p:txBody>
              <a:bodyPr wrap="square" rtlCol="0">
                <a:spAutoFit/>
              </a:bodyPr>
              <a:lstStyle/>
              <a:p>
                <a:r>
                  <a:rPr lang="en-IN" sz="900" b="1" dirty="0"/>
                  <a:t>ADF</a:t>
                </a:r>
              </a:p>
            </p:txBody>
          </p:sp>
        </p:grpSp>
        <p:pic>
          <p:nvPicPr>
            <p:cNvPr id="57" name="Picture 56">
              <a:extLst>
                <a:ext uri="{FF2B5EF4-FFF2-40B4-BE49-F238E27FC236}">
                  <a16:creationId xmlns:a16="http://schemas.microsoft.com/office/drawing/2014/main" id="{AD413EBF-2B47-45E8-96A1-41267C1920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9333" y="2626969"/>
              <a:ext cx="235689" cy="195551"/>
            </a:xfrm>
            <a:prstGeom prst="rect">
              <a:avLst/>
            </a:prstGeom>
            <a:grpFill/>
          </p:spPr>
        </p:pic>
      </p:grpSp>
    </p:spTree>
    <p:extLst>
      <p:ext uri="{BB962C8B-B14F-4D97-AF65-F5344CB8AC3E}">
        <p14:creationId xmlns:p14="http://schemas.microsoft.com/office/powerpoint/2010/main" val="393696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4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57D8CA-8B7E-2120-CF19-E59C98F1FD8E}"/>
              </a:ext>
            </a:extLst>
          </p:cNvPr>
          <p:cNvSpPr txBox="1"/>
          <p:nvPr/>
        </p:nvSpPr>
        <p:spPr>
          <a:xfrm>
            <a:off x="235731" y="35626"/>
            <a:ext cx="4061060" cy="707886"/>
          </a:xfrm>
          <a:prstGeom prst="rect">
            <a:avLst/>
          </a:prstGeom>
          <a:noFill/>
        </p:spPr>
        <p:txBody>
          <a:bodyPr wrap="square" rtlCol="0">
            <a:spAutoFit/>
          </a:bodyPr>
          <a:lstStyle/>
          <a:p>
            <a:r>
              <a:rPr lang="en-IN" sz="2000" dirty="0"/>
              <a:t>Phase-1:</a:t>
            </a:r>
          </a:p>
          <a:p>
            <a:r>
              <a:rPr lang="en-IN" sz="2000" spc="-130" dirty="0">
                <a:solidFill>
                  <a:srgbClr val="383838"/>
                </a:solidFill>
                <a:ea typeface="+mj-ea"/>
                <a:cs typeface="+mj-cs"/>
              </a:rPr>
              <a:t>Extract</a:t>
            </a:r>
            <a:r>
              <a:rPr lang="en-IN" sz="2000" dirty="0"/>
              <a:t> And Transform</a:t>
            </a:r>
          </a:p>
        </p:txBody>
      </p:sp>
      <p:grpSp>
        <p:nvGrpSpPr>
          <p:cNvPr id="5" name="Group 4">
            <a:extLst>
              <a:ext uri="{FF2B5EF4-FFF2-40B4-BE49-F238E27FC236}">
                <a16:creationId xmlns:a16="http://schemas.microsoft.com/office/drawing/2014/main" id="{A4B785ED-F885-4A28-FADF-F45E9BF72FF5}"/>
              </a:ext>
            </a:extLst>
          </p:cNvPr>
          <p:cNvGrpSpPr/>
          <p:nvPr/>
        </p:nvGrpSpPr>
        <p:grpSpPr>
          <a:xfrm>
            <a:off x="6191090" y="1920940"/>
            <a:ext cx="1887685" cy="1508060"/>
            <a:chOff x="4880041" y="2421988"/>
            <a:chExt cx="2479658" cy="1507971"/>
          </a:xfrm>
        </p:grpSpPr>
        <p:sp>
          <p:nvSpPr>
            <p:cNvPr id="6" name="Rectangle: Rounded Corners 5">
              <a:extLst>
                <a:ext uri="{FF2B5EF4-FFF2-40B4-BE49-F238E27FC236}">
                  <a16:creationId xmlns:a16="http://schemas.microsoft.com/office/drawing/2014/main" id="{DF811351-8EA9-EC7C-23F3-4BF2FE434F55}"/>
                </a:ext>
              </a:extLst>
            </p:cNvPr>
            <p:cNvSpPr/>
            <p:nvPr/>
          </p:nvSpPr>
          <p:spPr>
            <a:xfrm flipH="1">
              <a:off x="4880041" y="2421988"/>
              <a:ext cx="2479658" cy="1507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7" name="Picture 6" descr="A picture containing shape&#10;&#10;Description automatically generated">
              <a:extLst>
                <a:ext uri="{FF2B5EF4-FFF2-40B4-BE49-F238E27FC236}">
                  <a16:creationId xmlns:a16="http://schemas.microsoft.com/office/drawing/2014/main" id="{51A68F8F-B16B-11F1-0721-F88061E93B53}"/>
                </a:ext>
              </a:extLst>
            </p:cNvPr>
            <p:cNvPicPr>
              <a:picLocks noChangeAspect="1"/>
            </p:cNvPicPr>
            <p:nvPr/>
          </p:nvPicPr>
          <p:blipFill>
            <a:blip r:embed="rId2"/>
            <a:stretch>
              <a:fillRect/>
            </a:stretch>
          </p:blipFill>
          <p:spPr>
            <a:xfrm flipH="1">
              <a:off x="5019556" y="2768659"/>
              <a:ext cx="2150445" cy="836651"/>
            </a:xfrm>
            <a:prstGeom prst="rect">
              <a:avLst/>
            </a:prstGeom>
          </p:spPr>
        </p:pic>
        <p:sp>
          <p:nvSpPr>
            <p:cNvPr id="8" name="TextBox 7">
              <a:extLst>
                <a:ext uri="{FF2B5EF4-FFF2-40B4-BE49-F238E27FC236}">
                  <a16:creationId xmlns:a16="http://schemas.microsoft.com/office/drawing/2014/main" id="{D1E2F1F0-B980-84E5-66F9-D6621DCCCAED}"/>
                </a:ext>
              </a:extLst>
            </p:cNvPr>
            <p:cNvSpPr txBox="1"/>
            <p:nvPr/>
          </p:nvSpPr>
          <p:spPr>
            <a:xfrm flipH="1">
              <a:off x="4923712" y="3623441"/>
              <a:ext cx="2422478" cy="276983"/>
            </a:xfrm>
            <a:prstGeom prst="rect">
              <a:avLst/>
            </a:prstGeom>
            <a:noFill/>
          </p:spPr>
          <p:txBody>
            <a:bodyPr wrap="square" rtlCol="0">
              <a:spAutoFit/>
            </a:bodyPr>
            <a:lstStyle/>
            <a:p>
              <a:r>
                <a:rPr lang="en-GB" sz="1200" b="1" dirty="0">
                  <a:solidFill>
                    <a:srgbClr val="0070C0"/>
                  </a:solidFill>
                  <a:cs typeface="Arial" panose="020B0604020202020204" pitchFamily="34" charset="0"/>
                </a:rPr>
                <a:t>Azure Blob Storage</a:t>
              </a:r>
              <a:endParaRPr lang="en-IN" sz="1200" b="1" dirty="0">
                <a:solidFill>
                  <a:srgbClr val="0070C0"/>
                </a:solidFill>
                <a:cs typeface="Arial" panose="020B0604020202020204" pitchFamily="34" charset="0"/>
              </a:endParaRPr>
            </a:p>
          </p:txBody>
        </p:sp>
      </p:grpSp>
      <p:sp>
        <p:nvSpPr>
          <p:cNvPr id="9" name="TextBox 8">
            <a:extLst>
              <a:ext uri="{FF2B5EF4-FFF2-40B4-BE49-F238E27FC236}">
                <a16:creationId xmlns:a16="http://schemas.microsoft.com/office/drawing/2014/main" id="{A24D1A05-CC57-15D2-77B6-4F9306FCABD7}"/>
              </a:ext>
            </a:extLst>
          </p:cNvPr>
          <p:cNvSpPr txBox="1"/>
          <p:nvPr/>
        </p:nvSpPr>
        <p:spPr>
          <a:xfrm flipH="1">
            <a:off x="6681922" y="5870585"/>
            <a:ext cx="1998329" cy="445064"/>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ADLS</a:t>
            </a:r>
          </a:p>
        </p:txBody>
      </p:sp>
      <p:sp>
        <p:nvSpPr>
          <p:cNvPr id="10" name="Left Brace 9">
            <a:extLst>
              <a:ext uri="{FF2B5EF4-FFF2-40B4-BE49-F238E27FC236}">
                <a16:creationId xmlns:a16="http://schemas.microsoft.com/office/drawing/2014/main" id="{A0EC9C0D-7CD0-95E6-6900-5DFE285F4CC9}"/>
              </a:ext>
            </a:extLst>
          </p:cNvPr>
          <p:cNvSpPr/>
          <p:nvPr/>
        </p:nvSpPr>
        <p:spPr>
          <a:xfrm rot="5400000" flipH="1">
            <a:off x="1812388" y="4053840"/>
            <a:ext cx="369331" cy="3321077"/>
          </a:xfrm>
          <a:prstGeom prst="leftBrace">
            <a:avLst>
              <a:gd name="adj1" fmla="val 27083"/>
              <a:gd name="adj2" fmla="val 544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1BD5C8C-241B-7345-DF4D-3861976B6333}"/>
              </a:ext>
            </a:extLst>
          </p:cNvPr>
          <p:cNvCxnSpPr>
            <a:cxnSpLocks/>
          </p:cNvCxnSpPr>
          <p:nvPr/>
        </p:nvCxnSpPr>
        <p:spPr>
          <a:xfrm>
            <a:off x="3871154" y="1055802"/>
            <a:ext cx="0" cy="531709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logo of a server&#10;&#10;Description automatically generated">
            <a:extLst>
              <a:ext uri="{FF2B5EF4-FFF2-40B4-BE49-F238E27FC236}">
                <a16:creationId xmlns:a16="http://schemas.microsoft.com/office/drawing/2014/main" id="{F1192560-FBD8-B0C7-681E-8B419C1D09C4}"/>
              </a:ext>
            </a:extLst>
          </p:cNvPr>
          <p:cNvPicPr>
            <a:picLocks noChangeAspect="1"/>
          </p:cNvPicPr>
          <p:nvPr/>
        </p:nvPicPr>
        <p:blipFill>
          <a:blip r:embed="rId3"/>
          <a:stretch>
            <a:fillRect/>
          </a:stretch>
        </p:blipFill>
        <p:spPr>
          <a:xfrm>
            <a:off x="1424077" y="1983972"/>
            <a:ext cx="1476919" cy="1457227"/>
          </a:xfrm>
          <a:prstGeom prst="rect">
            <a:avLst/>
          </a:prstGeom>
        </p:spPr>
      </p:pic>
      <p:grpSp>
        <p:nvGrpSpPr>
          <p:cNvPr id="13" name="Group 12">
            <a:extLst>
              <a:ext uri="{FF2B5EF4-FFF2-40B4-BE49-F238E27FC236}">
                <a16:creationId xmlns:a16="http://schemas.microsoft.com/office/drawing/2014/main" id="{5D4C9C6C-235D-00FA-0CA5-A1B903A8D0C4}"/>
              </a:ext>
            </a:extLst>
          </p:cNvPr>
          <p:cNvGrpSpPr/>
          <p:nvPr/>
        </p:nvGrpSpPr>
        <p:grpSpPr>
          <a:xfrm>
            <a:off x="3953813" y="2331463"/>
            <a:ext cx="1887677" cy="1015445"/>
            <a:chOff x="7889187" y="2333908"/>
            <a:chExt cx="1228103" cy="814162"/>
          </a:xfrm>
        </p:grpSpPr>
        <p:grpSp>
          <p:nvGrpSpPr>
            <p:cNvPr id="14" name="Group 13">
              <a:extLst>
                <a:ext uri="{FF2B5EF4-FFF2-40B4-BE49-F238E27FC236}">
                  <a16:creationId xmlns:a16="http://schemas.microsoft.com/office/drawing/2014/main" id="{DB51BA73-B61B-E35A-A9E3-36C12441E60A}"/>
                </a:ext>
              </a:extLst>
            </p:cNvPr>
            <p:cNvGrpSpPr/>
            <p:nvPr/>
          </p:nvGrpSpPr>
          <p:grpSpPr>
            <a:xfrm rot="5400000">
              <a:off x="8096158" y="2126937"/>
              <a:ext cx="814162" cy="1228103"/>
              <a:chOff x="5738312" y="3576181"/>
              <a:chExt cx="814162" cy="767574"/>
            </a:xfrm>
          </p:grpSpPr>
          <p:sp>
            <p:nvSpPr>
              <p:cNvPr id="16" name="Arrow: Up 15">
                <a:extLst>
                  <a:ext uri="{FF2B5EF4-FFF2-40B4-BE49-F238E27FC236}">
                    <a16:creationId xmlns:a16="http://schemas.microsoft.com/office/drawing/2014/main" id="{4936906F-9AF7-17D2-E0A6-3C893DCDC60C}"/>
                  </a:ext>
                </a:extLst>
              </p:cNvPr>
              <p:cNvSpPr/>
              <p:nvPr/>
            </p:nvSpPr>
            <p:spPr>
              <a:xfrm flipH="1">
                <a:off x="5738312" y="3576181"/>
                <a:ext cx="814162" cy="747073"/>
              </a:xfrm>
              <a:prstGeom prst="upArrow">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12A0F05-B9BE-7A3D-17EA-AFA05637211B}"/>
                  </a:ext>
                </a:extLst>
              </p:cNvPr>
              <p:cNvSpPr txBox="1"/>
              <p:nvPr/>
            </p:nvSpPr>
            <p:spPr>
              <a:xfrm rot="16200000" flipH="1">
                <a:off x="5761197" y="3834331"/>
                <a:ext cx="722726" cy="296122"/>
              </a:xfrm>
              <a:prstGeom prst="rect">
                <a:avLst/>
              </a:prstGeom>
              <a:noFill/>
            </p:spPr>
            <p:txBody>
              <a:bodyPr wrap="square" rtlCol="0">
                <a:spAutoFit/>
              </a:bodyPr>
              <a:lstStyle/>
              <a:p>
                <a:r>
                  <a:rPr lang="en-IN" b="1" dirty="0">
                    <a:solidFill>
                      <a:schemeClr val="bg1"/>
                    </a:solidFill>
                  </a:rPr>
                  <a:t>ADF</a:t>
                </a:r>
              </a:p>
            </p:txBody>
          </p:sp>
        </p:grpSp>
        <p:pic>
          <p:nvPicPr>
            <p:cNvPr id="15" name="Picture 14">
              <a:extLst>
                <a:ext uri="{FF2B5EF4-FFF2-40B4-BE49-F238E27FC236}">
                  <a16:creationId xmlns:a16="http://schemas.microsoft.com/office/drawing/2014/main" id="{B5F3F839-B505-22E1-3AE3-FF43406E7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333" y="2570094"/>
              <a:ext cx="362500" cy="300767"/>
            </a:xfrm>
            <a:prstGeom prst="rect">
              <a:avLst/>
            </a:prstGeom>
          </p:spPr>
        </p:pic>
      </p:grpSp>
      <p:sp>
        <p:nvSpPr>
          <p:cNvPr id="18" name="TextBox 17">
            <a:extLst>
              <a:ext uri="{FF2B5EF4-FFF2-40B4-BE49-F238E27FC236}">
                <a16:creationId xmlns:a16="http://schemas.microsoft.com/office/drawing/2014/main" id="{E5BB1FFE-43DC-6AED-8C4A-DF88109B409E}"/>
              </a:ext>
            </a:extLst>
          </p:cNvPr>
          <p:cNvSpPr txBox="1"/>
          <p:nvPr/>
        </p:nvSpPr>
        <p:spPr>
          <a:xfrm>
            <a:off x="628559" y="5833799"/>
            <a:ext cx="2304840" cy="369332"/>
          </a:xfrm>
          <a:prstGeom prst="rect">
            <a:avLst/>
          </a:prstGeom>
          <a:noFill/>
        </p:spPr>
        <p:txBody>
          <a:bodyPr wrap="square" rtlCol="0">
            <a:spAutoFit/>
          </a:bodyPr>
          <a:lstStyle/>
          <a:p>
            <a:r>
              <a:rPr lang="en-IN" b="1" dirty="0"/>
              <a:t>Warehouse Staging</a:t>
            </a:r>
          </a:p>
        </p:txBody>
      </p:sp>
      <p:sp>
        <p:nvSpPr>
          <p:cNvPr id="19" name="Left Brace 18">
            <a:extLst>
              <a:ext uri="{FF2B5EF4-FFF2-40B4-BE49-F238E27FC236}">
                <a16:creationId xmlns:a16="http://schemas.microsoft.com/office/drawing/2014/main" id="{EAEFCAE0-E869-A4CA-A58D-2C2A60A8AD84}"/>
              </a:ext>
            </a:extLst>
          </p:cNvPr>
          <p:cNvSpPr/>
          <p:nvPr/>
        </p:nvSpPr>
        <p:spPr>
          <a:xfrm rot="5400000" flipH="1">
            <a:off x="7623330" y="1999581"/>
            <a:ext cx="412527" cy="7467689"/>
          </a:xfrm>
          <a:prstGeom prst="leftBrace">
            <a:avLst>
              <a:gd name="adj1" fmla="val 27083"/>
              <a:gd name="adj2" fmla="val 544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pic>
        <p:nvPicPr>
          <p:cNvPr id="20" name="Picture 19" descr="A yellow folders on a black background&#10;&#10;Description automatically generated">
            <a:extLst>
              <a:ext uri="{FF2B5EF4-FFF2-40B4-BE49-F238E27FC236}">
                <a16:creationId xmlns:a16="http://schemas.microsoft.com/office/drawing/2014/main" id="{403B0918-0102-2D34-01AE-820857D953FB}"/>
              </a:ext>
            </a:extLst>
          </p:cNvPr>
          <p:cNvPicPr>
            <a:picLocks noChangeAspect="1"/>
          </p:cNvPicPr>
          <p:nvPr/>
        </p:nvPicPr>
        <p:blipFill>
          <a:blip r:embed="rId5"/>
          <a:stretch>
            <a:fillRect/>
          </a:stretch>
        </p:blipFill>
        <p:spPr>
          <a:xfrm>
            <a:off x="7293684" y="4081154"/>
            <a:ext cx="774807" cy="774807"/>
          </a:xfrm>
          <a:prstGeom prst="rect">
            <a:avLst/>
          </a:prstGeom>
        </p:spPr>
      </p:pic>
      <p:sp>
        <p:nvSpPr>
          <p:cNvPr id="21" name="TextBox 20">
            <a:extLst>
              <a:ext uri="{FF2B5EF4-FFF2-40B4-BE49-F238E27FC236}">
                <a16:creationId xmlns:a16="http://schemas.microsoft.com/office/drawing/2014/main" id="{BF5EE034-5C70-91DF-B48E-7FFD6A990D26}"/>
              </a:ext>
            </a:extLst>
          </p:cNvPr>
          <p:cNvSpPr txBox="1"/>
          <p:nvPr/>
        </p:nvSpPr>
        <p:spPr>
          <a:xfrm>
            <a:off x="7707128" y="4064281"/>
            <a:ext cx="1321745" cy="307777"/>
          </a:xfrm>
          <a:prstGeom prst="rect">
            <a:avLst/>
          </a:prstGeom>
          <a:noFill/>
        </p:spPr>
        <p:txBody>
          <a:bodyPr wrap="square" rtlCol="0">
            <a:spAutoFit/>
          </a:bodyPr>
          <a:lstStyle/>
          <a:p>
            <a:r>
              <a:rPr lang="en-IN" sz="1400" b="1" dirty="0"/>
              <a:t>Full Load</a:t>
            </a:r>
          </a:p>
        </p:txBody>
      </p:sp>
      <p:sp>
        <p:nvSpPr>
          <p:cNvPr id="22" name="TextBox 21">
            <a:extLst>
              <a:ext uri="{FF2B5EF4-FFF2-40B4-BE49-F238E27FC236}">
                <a16:creationId xmlns:a16="http://schemas.microsoft.com/office/drawing/2014/main" id="{5F2E5489-BCF0-5372-1833-5430155E2288}"/>
              </a:ext>
            </a:extLst>
          </p:cNvPr>
          <p:cNvSpPr txBox="1"/>
          <p:nvPr/>
        </p:nvSpPr>
        <p:spPr>
          <a:xfrm>
            <a:off x="8078775" y="4303736"/>
            <a:ext cx="1578464" cy="523220"/>
          </a:xfrm>
          <a:prstGeom prst="rect">
            <a:avLst/>
          </a:prstGeom>
          <a:noFill/>
        </p:spPr>
        <p:txBody>
          <a:bodyPr wrap="square" rtlCol="0">
            <a:spAutoFit/>
          </a:bodyPr>
          <a:lstStyle/>
          <a:p>
            <a:r>
              <a:rPr lang="en-IN" sz="1400" b="1" i="0" dirty="0" err="1">
                <a:solidFill>
                  <a:srgbClr val="292827"/>
                </a:solidFill>
                <a:effectLst/>
              </a:rPr>
              <a:t>tbl_job_items</a:t>
            </a:r>
            <a:endParaRPr lang="en-IN" sz="1400" b="1" i="0" dirty="0">
              <a:solidFill>
                <a:srgbClr val="292827"/>
              </a:solidFill>
              <a:effectLst/>
            </a:endParaRPr>
          </a:p>
          <a:p>
            <a:endParaRPr lang="en-IN" sz="1400" dirty="0"/>
          </a:p>
        </p:txBody>
      </p:sp>
      <p:sp>
        <p:nvSpPr>
          <p:cNvPr id="23" name="TextBox 22">
            <a:extLst>
              <a:ext uri="{FF2B5EF4-FFF2-40B4-BE49-F238E27FC236}">
                <a16:creationId xmlns:a16="http://schemas.microsoft.com/office/drawing/2014/main" id="{7E21604F-8A5B-9376-7A83-F874EE5CDB23}"/>
              </a:ext>
            </a:extLst>
          </p:cNvPr>
          <p:cNvSpPr txBox="1"/>
          <p:nvPr/>
        </p:nvSpPr>
        <p:spPr>
          <a:xfrm>
            <a:off x="8078775" y="4556992"/>
            <a:ext cx="1643477" cy="307777"/>
          </a:xfrm>
          <a:prstGeom prst="rect">
            <a:avLst/>
          </a:prstGeom>
          <a:noFill/>
        </p:spPr>
        <p:txBody>
          <a:bodyPr wrap="square" rtlCol="0">
            <a:spAutoFit/>
          </a:bodyPr>
          <a:lstStyle/>
          <a:p>
            <a:r>
              <a:rPr lang="en-IN" sz="1400" b="1" i="0" dirty="0" err="1">
                <a:solidFill>
                  <a:srgbClr val="292827"/>
                </a:solidFill>
                <a:effectLst/>
              </a:rPr>
              <a:t>tbl_customers</a:t>
            </a:r>
            <a:endParaRPr lang="en-IN" sz="1400" b="1" dirty="0"/>
          </a:p>
        </p:txBody>
      </p:sp>
      <p:sp>
        <p:nvSpPr>
          <p:cNvPr id="24" name="TextBox 23">
            <a:extLst>
              <a:ext uri="{FF2B5EF4-FFF2-40B4-BE49-F238E27FC236}">
                <a16:creationId xmlns:a16="http://schemas.microsoft.com/office/drawing/2014/main" id="{F342A8C9-67C2-A559-C254-3A2AB56E2560}"/>
              </a:ext>
            </a:extLst>
          </p:cNvPr>
          <p:cNvSpPr txBox="1"/>
          <p:nvPr/>
        </p:nvSpPr>
        <p:spPr>
          <a:xfrm>
            <a:off x="7728938" y="4871710"/>
            <a:ext cx="1171575" cy="307777"/>
          </a:xfrm>
          <a:prstGeom prst="rect">
            <a:avLst/>
          </a:prstGeom>
          <a:noFill/>
        </p:spPr>
        <p:txBody>
          <a:bodyPr wrap="square" rtlCol="0">
            <a:spAutoFit/>
          </a:bodyPr>
          <a:lstStyle/>
          <a:p>
            <a:r>
              <a:rPr lang="en-IN" sz="1400" b="1" dirty="0"/>
              <a:t>Delta Load</a:t>
            </a:r>
          </a:p>
        </p:txBody>
      </p:sp>
      <p:pic>
        <p:nvPicPr>
          <p:cNvPr id="25" name="Picture 24" descr="A yellow folders on a black background&#10;&#10;Description automatically generated">
            <a:extLst>
              <a:ext uri="{FF2B5EF4-FFF2-40B4-BE49-F238E27FC236}">
                <a16:creationId xmlns:a16="http://schemas.microsoft.com/office/drawing/2014/main" id="{26654A41-8CBA-990C-8449-A9692439CC0C}"/>
              </a:ext>
            </a:extLst>
          </p:cNvPr>
          <p:cNvPicPr>
            <a:picLocks noChangeAspect="1"/>
          </p:cNvPicPr>
          <p:nvPr/>
        </p:nvPicPr>
        <p:blipFill>
          <a:blip r:embed="rId5"/>
          <a:stretch>
            <a:fillRect/>
          </a:stretch>
        </p:blipFill>
        <p:spPr>
          <a:xfrm>
            <a:off x="7303209" y="4859779"/>
            <a:ext cx="774807" cy="774807"/>
          </a:xfrm>
          <a:prstGeom prst="rect">
            <a:avLst/>
          </a:prstGeom>
        </p:spPr>
      </p:pic>
      <p:sp>
        <p:nvSpPr>
          <p:cNvPr id="26" name="TextBox 25">
            <a:extLst>
              <a:ext uri="{FF2B5EF4-FFF2-40B4-BE49-F238E27FC236}">
                <a16:creationId xmlns:a16="http://schemas.microsoft.com/office/drawing/2014/main" id="{622791CD-3135-9095-1ECC-72D999F185B6}"/>
              </a:ext>
            </a:extLst>
          </p:cNvPr>
          <p:cNvSpPr txBox="1"/>
          <p:nvPr/>
        </p:nvSpPr>
        <p:spPr>
          <a:xfrm>
            <a:off x="7391439" y="3562350"/>
            <a:ext cx="1085849" cy="307777"/>
          </a:xfrm>
          <a:prstGeom prst="rect">
            <a:avLst/>
          </a:prstGeom>
          <a:noFill/>
        </p:spPr>
        <p:txBody>
          <a:bodyPr wrap="square" rtlCol="0">
            <a:spAutoFit/>
          </a:bodyPr>
          <a:lstStyle/>
          <a:p>
            <a:r>
              <a:rPr lang="en-IN" sz="1400" b="1" dirty="0"/>
              <a:t>inbound</a:t>
            </a:r>
            <a:endParaRPr lang="en-IN" b="1" dirty="0"/>
          </a:p>
        </p:txBody>
      </p:sp>
      <p:sp>
        <p:nvSpPr>
          <p:cNvPr id="27" name="TextBox 26">
            <a:extLst>
              <a:ext uri="{FF2B5EF4-FFF2-40B4-BE49-F238E27FC236}">
                <a16:creationId xmlns:a16="http://schemas.microsoft.com/office/drawing/2014/main" id="{4789304E-3002-3361-A013-2E5400467B11}"/>
              </a:ext>
            </a:extLst>
          </p:cNvPr>
          <p:cNvSpPr txBox="1"/>
          <p:nvPr/>
        </p:nvSpPr>
        <p:spPr>
          <a:xfrm>
            <a:off x="9333542" y="4330057"/>
            <a:ext cx="1999594" cy="461665"/>
          </a:xfrm>
          <a:prstGeom prst="rect">
            <a:avLst/>
          </a:prstGeom>
          <a:noFill/>
        </p:spPr>
        <p:txBody>
          <a:bodyPr wrap="square">
            <a:spAutoFit/>
          </a:bodyPr>
          <a:lstStyle/>
          <a:p>
            <a:pPr algn="l"/>
            <a:r>
              <a:rPr lang="en-IN" sz="1200" b="1" i="0" dirty="0">
                <a:solidFill>
                  <a:srgbClr val="0070C0"/>
                </a:solidFill>
                <a:effectLst/>
              </a:rPr>
              <a:t>MYSGSEU_tbl_job_items.csv</a:t>
            </a:r>
          </a:p>
        </p:txBody>
      </p:sp>
      <p:sp>
        <p:nvSpPr>
          <p:cNvPr id="28" name="TextBox 27">
            <a:extLst>
              <a:ext uri="{FF2B5EF4-FFF2-40B4-BE49-F238E27FC236}">
                <a16:creationId xmlns:a16="http://schemas.microsoft.com/office/drawing/2014/main" id="{978D405D-964B-76DD-765D-FEF5B31B66E2}"/>
              </a:ext>
            </a:extLst>
          </p:cNvPr>
          <p:cNvSpPr txBox="1"/>
          <p:nvPr/>
        </p:nvSpPr>
        <p:spPr>
          <a:xfrm>
            <a:off x="9333542" y="4550051"/>
            <a:ext cx="2352874" cy="276999"/>
          </a:xfrm>
          <a:prstGeom prst="rect">
            <a:avLst/>
          </a:prstGeom>
          <a:noFill/>
        </p:spPr>
        <p:txBody>
          <a:bodyPr wrap="square">
            <a:spAutoFit/>
          </a:bodyPr>
          <a:lstStyle/>
          <a:p>
            <a:pPr algn="l"/>
            <a:r>
              <a:rPr lang="en-IN" sz="1200" b="1" i="0" dirty="0">
                <a:solidFill>
                  <a:srgbClr val="0070C0"/>
                </a:solidFill>
                <a:effectLst/>
              </a:rPr>
              <a:t>MYSGSEU_tbl_customers.csv</a:t>
            </a:r>
          </a:p>
        </p:txBody>
      </p:sp>
      <p:pic>
        <p:nvPicPr>
          <p:cNvPr id="29" name="Graphic 28">
            <a:extLst>
              <a:ext uri="{FF2B5EF4-FFF2-40B4-BE49-F238E27FC236}">
                <a16:creationId xmlns:a16="http://schemas.microsoft.com/office/drawing/2014/main" id="{CCBF43AE-5088-EFFA-62E0-52487A450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192" y="3441199"/>
            <a:ext cx="534442" cy="534442"/>
          </a:xfrm>
          <a:prstGeom prst="rect">
            <a:avLst/>
          </a:prstGeom>
        </p:spPr>
      </p:pic>
    </p:spTree>
    <p:extLst>
      <p:ext uri="{BB962C8B-B14F-4D97-AF65-F5344CB8AC3E}">
        <p14:creationId xmlns:p14="http://schemas.microsoft.com/office/powerpoint/2010/main" val="256048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0A32D0-B9B6-DB09-A4E6-08595D80293E}"/>
              </a:ext>
            </a:extLst>
          </p:cNvPr>
          <p:cNvSpPr txBox="1"/>
          <p:nvPr/>
        </p:nvSpPr>
        <p:spPr>
          <a:xfrm>
            <a:off x="235731" y="-25877"/>
            <a:ext cx="6440832" cy="707886"/>
          </a:xfrm>
          <a:prstGeom prst="rect">
            <a:avLst/>
          </a:prstGeom>
          <a:noFill/>
        </p:spPr>
        <p:txBody>
          <a:bodyPr wrap="square" rtlCol="0">
            <a:spAutoFit/>
          </a:bodyPr>
          <a:lstStyle/>
          <a:p>
            <a:r>
              <a:rPr lang="en-IN" sz="2000" dirty="0"/>
              <a:t>Phase-2:</a:t>
            </a:r>
          </a:p>
          <a:p>
            <a:r>
              <a:rPr lang="en-IN" sz="2000" dirty="0"/>
              <a:t>Extract And Transform</a:t>
            </a:r>
          </a:p>
        </p:txBody>
      </p:sp>
      <p:sp>
        <p:nvSpPr>
          <p:cNvPr id="3" name="TextBox 2">
            <a:extLst>
              <a:ext uri="{FF2B5EF4-FFF2-40B4-BE49-F238E27FC236}">
                <a16:creationId xmlns:a16="http://schemas.microsoft.com/office/drawing/2014/main" id="{FBCD01AC-DC97-D5A2-966F-7C188BCB734E}"/>
              </a:ext>
            </a:extLst>
          </p:cNvPr>
          <p:cNvSpPr txBox="1"/>
          <p:nvPr/>
        </p:nvSpPr>
        <p:spPr>
          <a:xfrm flipH="1">
            <a:off x="8893427" y="5906965"/>
            <a:ext cx="1195134" cy="594852"/>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Staging</a:t>
            </a:r>
          </a:p>
        </p:txBody>
      </p:sp>
      <p:sp>
        <p:nvSpPr>
          <p:cNvPr id="4" name="Left Brace 3">
            <a:extLst>
              <a:ext uri="{FF2B5EF4-FFF2-40B4-BE49-F238E27FC236}">
                <a16:creationId xmlns:a16="http://schemas.microsoft.com/office/drawing/2014/main" id="{EF72D143-85FF-C195-2197-F5A85801CE02}"/>
              </a:ext>
            </a:extLst>
          </p:cNvPr>
          <p:cNvSpPr/>
          <p:nvPr/>
        </p:nvSpPr>
        <p:spPr>
          <a:xfrm rot="5400000" flipH="1">
            <a:off x="9178540" y="3537333"/>
            <a:ext cx="442044" cy="4435424"/>
          </a:xfrm>
          <a:prstGeom prst="leftBrace">
            <a:avLst>
              <a:gd name="adj1" fmla="val 27083"/>
              <a:gd name="adj2" fmla="val 491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585D94F9-0713-7F51-29E9-F854824DFAF7}"/>
              </a:ext>
            </a:extLst>
          </p:cNvPr>
          <p:cNvGrpSpPr/>
          <p:nvPr/>
        </p:nvGrpSpPr>
        <p:grpSpPr>
          <a:xfrm rot="5400000">
            <a:off x="5424137" y="270439"/>
            <a:ext cx="814162" cy="4886855"/>
            <a:chOff x="5738312" y="3576181"/>
            <a:chExt cx="814162" cy="747073"/>
          </a:xfrm>
          <a:solidFill>
            <a:schemeClr val="tx2">
              <a:lumMod val="75000"/>
              <a:lumOff val="25000"/>
            </a:schemeClr>
          </a:solidFill>
        </p:grpSpPr>
        <p:sp>
          <p:nvSpPr>
            <p:cNvPr id="6" name="Arrow: Up 5">
              <a:extLst>
                <a:ext uri="{FF2B5EF4-FFF2-40B4-BE49-F238E27FC236}">
                  <a16:creationId xmlns:a16="http://schemas.microsoft.com/office/drawing/2014/main" id="{A19BE3F3-DD34-E059-AC96-8FF99A109A3E}"/>
                </a:ext>
              </a:extLst>
            </p:cNvPr>
            <p:cNvSpPr/>
            <p:nvPr/>
          </p:nvSpPr>
          <p:spPr>
            <a:xfrm flipH="1">
              <a:off x="5738312" y="3576181"/>
              <a:ext cx="814162" cy="747073"/>
            </a:xfrm>
            <a:prstGeom prs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3FCBC94-36FD-D385-8692-B8CCE2FE4459}"/>
                </a:ext>
              </a:extLst>
            </p:cNvPr>
            <p:cNvSpPr txBox="1"/>
            <p:nvPr/>
          </p:nvSpPr>
          <p:spPr>
            <a:xfrm rot="16200000" flipH="1">
              <a:off x="5808053" y="3787476"/>
              <a:ext cx="702225" cy="369332"/>
            </a:xfrm>
            <a:prstGeom prst="rect">
              <a:avLst/>
            </a:prstGeom>
            <a:grpFill/>
          </p:spPr>
          <p:txBody>
            <a:bodyPr wrap="square" rtlCol="0">
              <a:spAutoFit/>
            </a:bodyPr>
            <a:lstStyle/>
            <a:p>
              <a:endParaRPr lang="en-IN" b="1" dirty="0"/>
            </a:p>
          </p:txBody>
        </p:sp>
      </p:grpSp>
      <p:cxnSp>
        <p:nvCxnSpPr>
          <p:cNvPr id="8" name="Straight Connector 7">
            <a:extLst>
              <a:ext uri="{FF2B5EF4-FFF2-40B4-BE49-F238E27FC236}">
                <a16:creationId xmlns:a16="http://schemas.microsoft.com/office/drawing/2014/main" id="{7519D909-33F8-5096-5AD9-1477C172B264}"/>
              </a:ext>
            </a:extLst>
          </p:cNvPr>
          <p:cNvCxnSpPr>
            <a:cxnSpLocks/>
          </p:cNvCxnSpPr>
          <p:nvPr/>
        </p:nvCxnSpPr>
        <p:spPr>
          <a:xfrm>
            <a:off x="6910216" y="1039240"/>
            <a:ext cx="0" cy="531709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04C7A24-C50D-3C5C-D9DD-206E23C578B8}"/>
              </a:ext>
            </a:extLst>
          </p:cNvPr>
          <p:cNvPicPr>
            <a:picLocks noChangeAspect="1"/>
          </p:cNvPicPr>
          <p:nvPr/>
        </p:nvPicPr>
        <p:blipFill rotWithShape="1">
          <a:blip r:embed="rId2"/>
          <a:srcRect l="39971" t="43073" r="43836" b="18971"/>
          <a:stretch/>
        </p:blipFill>
        <p:spPr>
          <a:xfrm>
            <a:off x="8705931" y="546356"/>
            <a:ext cx="1819275" cy="2017661"/>
          </a:xfrm>
          <a:prstGeom prst="rect">
            <a:avLst/>
          </a:prstGeom>
        </p:spPr>
      </p:pic>
      <p:pic>
        <p:nvPicPr>
          <p:cNvPr id="10" name="Picture 9">
            <a:extLst>
              <a:ext uri="{FF2B5EF4-FFF2-40B4-BE49-F238E27FC236}">
                <a16:creationId xmlns:a16="http://schemas.microsoft.com/office/drawing/2014/main" id="{699467C5-85AF-420F-33CA-8BA8E7B77881}"/>
              </a:ext>
            </a:extLst>
          </p:cNvPr>
          <p:cNvPicPr>
            <a:picLocks noChangeAspect="1"/>
          </p:cNvPicPr>
          <p:nvPr/>
        </p:nvPicPr>
        <p:blipFill rotWithShape="1">
          <a:blip r:embed="rId2"/>
          <a:srcRect l="39971" t="43073" r="43836" b="18971"/>
          <a:stretch/>
        </p:blipFill>
        <p:spPr>
          <a:xfrm>
            <a:off x="8724132" y="3109696"/>
            <a:ext cx="1819275" cy="2017661"/>
          </a:xfrm>
          <a:prstGeom prst="rect">
            <a:avLst/>
          </a:prstGeom>
        </p:spPr>
      </p:pic>
      <p:sp>
        <p:nvSpPr>
          <p:cNvPr id="11" name="TextBox 10">
            <a:extLst>
              <a:ext uri="{FF2B5EF4-FFF2-40B4-BE49-F238E27FC236}">
                <a16:creationId xmlns:a16="http://schemas.microsoft.com/office/drawing/2014/main" id="{696419A3-25FC-FA7D-3F2A-62B6DDB51453}"/>
              </a:ext>
            </a:extLst>
          </p:cNvPr>
          <p:cNvSpPr txBox="1"/>
          <p:nvPr/>
        </p:nvSpPr>
        <p:spPr>
          <a:xfrm>
            <a:off x="9135492" y="2578000"/>
            <a:ext cx="1190625" cy="338554"/>
          </a:xfrm>
          <a:prstGeom prst="rect">
            <a:avLst/>
          </a:prstGeom>
          <a:noFill/>
        </p:spPr>
        <p:txBody>
          <a:bodyPr wrap="square" rtlCol="0">
            <a:spAutoFit/>
          </a:bodyPr>
          <a:lstStyle/>
          <a:p>
            <a:r>
              <a:rPr lang="en-IN" sz="1600" dirty="0"/>
              <a:t>FULL DATA </a:t>
            </a:r>
          </a:p>
        </p:txBody>
      </p:sp>
      <p:sp>
        <p:nvSpPr>
          <p:cNvPr id="12" name="TextBox 11">
            <a:extLst>
              <a:ext uri="{FF2B5EF4-FFF2-40B4-BE49-F238E27FC236}">
                <a16:creationId xmlns:a16="http://schemas.microsoft.com/office/drawing/2014/main" id="{8B2E136E-A90F-31DD-1495-A8D906338636}"/>
              </a:ext>
            </a:extLst>
          </p:cNvPr>
          <p:cNvSpPr txBox="1"/>
          <p:nvPr/>
        </p:nvSpPr>
        <p:spPr>
          <a:xfrm>
            <a:off x="9193812" y="5123571"/>
            <a:ext cx="1552574" cy="338554"/>
          </a:xfrm>
          <a:prstGeom prst="rect">
            <a:avLst/>
          </a:prstGeom>
          <a:noFill/>
        </p:spPr>
        <p:txBody>
          <a:bodyPr wrap="square" rtlCol="0">
            <a:spAutoFit/>
          </a:bodyPr>
          <a:lstStyle/>
          <a:p>
            <a:r>
              <a:rPr lang="en-IN" sz="1600" dirty="0"/>
              <a:t>DELTA DATA</a:t>
            </a:r>
          </a:p>
        </p:txBody>
      </p:sp>
      <p:sp>
        <p:nvSpPr>
          <p:cNvPr id="13" name="Left Brace 12">
            <a:extLst>
              <a:ext uri="{FF2B5EF4-FFF2-40B4-BE49-F238E27FC236}">
                <a16:creationId xmlns:a16="http://schemas.microsoft.com/office/drawing/2014/main" id="{31607C02-78B9-A07F-7DED-DB3D235484D6}"/>
              </a:ext>
            </a:extLst>
          </p:cNvPr>
          <p:cNvSpPr/>
          <p:nvPr/>
        </p:nvSpPr>
        <p:spPr>
          <a:xfrm rot="10800000" flipH="1">
            <a:off x="8485447" y="955135"/>
            <a:ext cx="343123" cy="3895495"/>
          </a:xfrm>
          <a:prstGeom prst="leftBrace">
            <a:avLst>
              <a:gd name="adj1" fmla="val 27083"/>
              <a:gd name="adj2" fmla="val 54485"/>
            </a:avLst>
          </a:prstGeom>
          <a:ln w="38100">
            <a:solidFill>
              <a:srgbClr val="0070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5113198C-FCC4-FDD1-EF5D-999CA357B8A2}"/>
              </a:ext>
            </a:extLst>
          </p:cNvPr>
          <p:cNvGrpSpPr/>
          <p:nvPr/>
        </p:nvGrpSpPr>
        <p:grpSpPr>
          <a:xfrm>
            <a:off x="1265907" y="1957320"/>
            <a:ext cx="1803016" cy="1508060"/>
            <a:chOff x="4880041" y="2421988"/>
            <a:chExt cx="2479658" cy="1507971"/>
          </a:xfrm>
        </p:grpSpPr>
        <p:sp>
          <p:nvSpPr>
            <p:cNvPr id="15" name="Rectangle: Rounded Corners 14">
              <a:extLst>
                <a:ext uri="{FF2B5EF4-FFF2-40B4-BE49-F238E27FC236}">
                  <a16:creationId xmlns:a16="http://schemas.microsoft.com/office/drawing/2014/main" id="{0053322D-BA82-BBD2-665A-13E9302F7739}"/>
                </a:ext>
              </a:extLst>
            </p:cNvPr>
            <p:cNvSpPr/>
            <p:nvPr/>
          </p:nvSpPr>
          <p:spPr>
            <a:xfrm flipH="1">
              <a:off x="4880041" y="2421988"/>
              <a:ext cx="2479658" cy="1507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16" name="Picture 15" descr="A picture containing shape&#10;&#10;Description automatically generated">
              <a:extLst>
                <a:ext uri="{FF2B5EF4-FFF2-40B4-BE49-F238E27FC236}">
                  <a16:creationId xmlns:a16="http://schemas.microsoft.com/office/drawing/2014/main" id="{111F8A37-2AD3-BEA0-5D63-CB20A2CB8072}"/>
                </a:ext>
              </a:extLst>
            </p:cNvPr>
            <p:cNvPicPr>
              <a:picLocks noChangeAspect="1"/>
            </p:cNvPicPr>
            <p:nvPr/>
          </p:nvPicPr>
          <p:blipFill>
            <a:blip r:embed="rId3"/>
            <a:stretch>
              <a:fillRect/>
            </a:stretch>
          </p:blipFill>
          <p:spPr>
            <a:xfrm flipH="1">
              <a:off x="5019556" y="2768659"/>
              <a:ext cx="2150445" cy="836651"/>
            </a:xfrm>
            <a:prstGeom prst="rect">
              <a:avLst/>
            </a:prstGeom>
          </p:spPr>
        </p:pic>
        <p:sp>
          <p:nvSpPr>
            <p:cNvPr id="17" name="TextBox 16">
              <a:extLst>
                <a:ext uri="{FF2B5EF4-FFF2-40B4-BE49-F238E27FC236}">
                  <a16:creationId xmlns:a16="http://schemas.microsoft.com/office/drawing/2014/main" id="{494737DE-62FE-E7F9-D307-B53BBCA7D584}"/>
                </a:ext>
              </a:extLst>
            </p:cNvPr>
            <p:cNvSpPr txBox="1"/>
            <p:nvPr/>
          </p:nvSpPr>
          <p:spPr>
            <a:xfrm flipH="1">
              <a:off x="4923712" y="3623441"/>
              <a:ext cx="2422479" cy="276983"/>
            </a:xfrm>
            <a:prstGeom prst="rect">
              <a:avLst/>
            </a:prstGeom>
            <a:noFill/>
          </p:spPr>
          <p:txBody>
            <a:bodyPr wrap="square" rtlCol="0">
              <a:spAutoFit/>
            </a:bodyPr>
            <a:lstStyle/>
            <a:p>
              <a:r>
                <a:rPr lang="en-GB" sz="1200" b="1" dirty="0">
                  <a:solidFill>
                    <a:srgbClr val="0070C0"/>
                  </a:solidFill>
                  <a:cs typeface="Arial" panose="020B0604020202020204" pitchFamily="34" charset="0"/>
                </a:rPr>
                <a:t>Azure Blob Storage</a:t>
              </a:r>
              <a:endParaRPr lang="en-IN" sz="1200" b="1" dirty="0">
                <a:solidFill>
                  <a:srgbClr val="0070C0"/>
                </a:solidFill>
                <a:cs typeface="Arial" panose="020B0604020202020204" pitchFamily="34" charset="0"/>
              </a:endParaRPr>
            </a:p>
          </p:txBody>
        </p:sp>
      </p:grpSp>
      <p:sp>
        <p:nvSpPr>
          <p:cNvPr id="18" name="TextBox 17">
            <a:extLst>
              <a:ext uri="{FF2B5EF4-FFF2-40B4-BE49-F238E27FC236}">
                <a16:creationId xmlns:a16="http://schemas.microsoft.com/office/drawing/2014/main" id="{5C7B78D4-3EEC-2E86-9B79-56E0AA5CAFA7}"/>
              </a:ext>
            </a:extLst>
          </p:cNvPr>
          <p:cNvSpPr txBox="1"/>
          <p:nvPr/>
        </p:nvSpPr>
        <p:spPr>
          <a:xfrm flipH="1">
            <a:off x="2628476" y="5906965"/>
            <a:ext cx="1908697" cy="445064"/>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ADLS</a:t>
            </a:r>
          </a:p>
        </p:txBody>
      </p:sp>
      <p:sp>
        <p:nvSpPr>
          <p:cNvPr id="19" name="Left Brace 18">
            <a:extLst>
              <a:ext uri="{FF2B5EF4-FFF2-40B4-BE49-F238E27FC236}">
                <a16:creationId xmlns:a16="http://schemas.microsoft.com/office/drawing/2014/main" id="{02EDA97E-3DF6-C0CD-6F25-2C85D2516CA3}"/>
              </a:ext>
            </a:extLst>
          </p:cNvPr>
          <p:cNvSpPr/>
          <p:nvPr/>
        </p:nvSpPr>
        <p:spPr>
          <a:xfrm rot="5400000" flipH="1">
            <a:off x="3275828" y="2575335"/>
            <a:ext cx="412527" cy="6388938"/>
          </a:xfrm>
          <a:prstGeom prst="leftBrace">
            <a:avLst>
              <a:gd name="adj1" fmla="val 27083"/>
              <a:gd name="adj2" fmla="val 492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pic>
        <p:nvPicPr>
          <p:cNvPr id="20" name="Picture 19" descr="A yellow folders on a black background&#10;&#10;Description automatically generated">
            <a:extLst>
              <a:ext uri="{FF2B5EF4-FFF2-40B4-BE49-F238E27FC236}">
                <a16:creationId xmlns:a16="http://schemas.microsoft.com/office/drawing/2014/main" id="{CFFDBB4D-09E9-4D0F-8BA7-E33863A18D42}"/>
              </a:ext>
            </a:extLst>
          </p:cNvPr>
          <p:cNvPicPr>
            <a:picLocks noChangeAspect="1"/>
          </p:cNvPicPr>
          <p:nvPr/>
        </p:nvPicPr>
        <p:blipFill>
          <a:blip r:embed="rId4"/>
          <a:stretch>
            <a:fillRect/>
          </a:stretch>
        </p:blipFill>
        <p:spPr>
          <a:xfrm>
            <a:off x="2318585" y="4117534"/>
            <a:ext cx="740054" cy="774807"/>
          </a:xfrm>
          <a:prstGeom prst="rect">
            <a:avLst/>
          </a:prstGeom>
        </p:spPr>
      </p:pic>
      <p:sp>
        <p:nvSpPr>
          <p:cNvPr id="21" name="TextBox 20">
            <a:extLst>
              <a:ext uri="{FF2B5EF4-FFF2-40B4-BE49-F238E27FC236}">
                <a16:creationId xmlns:a16="http://schemas.microsoft.com/office/drawing/2014/main" id="{B0556218-1AC1-2E41-395F-0F79E73B5F68}"/>
              </a:ext>
            </a:extLst>
          </p:cNvPr>
          <p:cNvSpPr txBox="1"/>
          <p:nvPr/>
        </p:nvSpPr>
        <p:spPr>
          <a:xfrm>
            <a:off x="2756561" y="4100661"/>
            <a:ext cx="1262460" cy="307777"/>
          </a:xfrm>
          <a:prstGeom prst="rect">
            <a:avLst/>
          </a:prstGeom>
          <a:noFill/>
        </p:spPr>
        <p:txBody>
          <a:bodyPr wrap="square" rtlCol="0">
            <a:spAutoFit/>
          </a:bodyPr>
          <a:lstStyle/>
          <a:p>
            <a:r>
              <a:rPr lang="en-IN" sz="1400" b="1" dirty="0"/>
              <a:t>Full Load</a:t>
            </a:r>
          </a:p>
        </p:txBody>
      </p:sp>
      <p:sp>
        <p:nvSpPr>
          <p:cNvPr id="22" name="TextBox 21">
            <a:extLst>
              <a:ext uri="{FF2B5EF4-FFF2-40B4-BE49-F238E27FC236}">
                <a16:creationId xmlns:a16="http://schemas.microsoft.com/office/drawing/2014/main" id="{F3956CBE-CC51-CE9B-1BFA-C3F9D583C2B0}"/>
              </a:ext>
            </a:extLst>
          </p:cNvPr>
          <p:cNvSpPr txBox="1"/>
          <p:nvPr/>
        </p:nvSpPr>
        <p:spPr>
          <a:xfrm>
            <a:off x="3139723" y="4340116"/>
            <a:ext cx="1507664" cy="523220"/>
          </a:xfrm>
          <a:prstGeom prst="rect">
            <a:avLst/>
          </a:prstGeom>
          <a:noFill/>
        </p:spPr>
        <p:txBody>
          <a:bodyPr wrap="square" rtlCol="0">
            <a:spAutoFit/>
          </a:bodyPr>
          <a:lstStyle/>
          <a:p>
            <a:r>
              <a:rPr lang="en-IN" sz="1400" b="1" i="0" dirty="0" err="1">
                <a:solidFill>
                  <a:srgbClr val="292827"/>
                </a:solidFill>
                <a:effectLst/>
              </a:rPr>
              <a:t>tbl_job_items</a:t>
            </a:r>
            <a:endParaRPr lang="en-IN" sz="1400" b="1" i="0" dirty="0">
              <a:solidFill>
                <a:srgbClr val="292827"/>
              </a:solidFill>
              <a:effectLst/>
            </a:endParaRPr>
          </a:p>
          <a:p>
            <a:endParaRPr lang="en-IN" sz="1400" dirty="0"/>
          </a:p>
        </p:txBody>
      </p:sp>
      <p:sp>
        <p:nvSpPr>
          <p:cNvPr id="23" name="TextBox 22">
            <a:extLst>
              <a:ext uri="{FF2B5EF4-FFF2-40B4-BE49-F238E27FC236}">
                <a16:creationId xmlns:a16="http://schemas.microsoft.com/office/drawing/2014/main" id="{E6D98B6E-6639-DBCC-D260-B99325D325C7}"/>
              </a:ext>
            </a:extLst>
          </p:cNvPr>
          <p:cNvSpPr txBox="1"/>
          <p:nvPr/>
        </p:nvSpPr>
        <p:spPr>
          <a:xfrm>
            <a:off x="3142639" y="4593372"/>
            <a:ext cx="1569761" cy="307777"/>
          </a:xfrm>
          <a:prstGeom prst="rect">
            <a:avLst/>
          </a:prstGeom>
          <a:noFill/>
        </p:spPr>
        <p:txBody>
          <a:bodyPr wrap="square" rtlCol="0">
            <a:spAutoFit/>
          </a:bodyPr>
          <a:lstStyle/>
          <a:p>
            <a:r>
              <a:rPr lang="en-IN" sz="1400" b="1" i="0" dirty="0" err="1">
                <a:solidFill>
                  <a:srgbClr val="292827"/>
                </a:solidFill>
                <a:effectLst/>
              </a:rPr>
              <a:t>tbl_customers</a:t>
            </a:r>
            <a:endParaRPr lang="en-IN" sz="1400" b="1" dirty="0"/>
          </a:p>
        </p:txBody>
      </p:sp>
      <p:sp>
        <p:nvSpPr>
          <p:cNvPr id="24" name="TextBox 23">
            <a:extLst>
              <a:ext uri="{FF2B5EF4-FFF2-40B4-BE49-F238E27FC236}">
                <a16:creationId xmlns:a16="http://schemas.microsoft.com/office/drawing/2014/main" id="{841F3E0F-0B7A-FA10-B327-0C842E5B96C0}"/>
              </a:ext>
            </a:extLst>
          </p:cNvPr>
          <p:cNvSpPr txBox="1"/>
          <p:nvPr/>
        </p:nvSpPr>
        <p:spPr>
          <a:xfrm>
            <a:off x="2771635" y="4908090"/>
            <a:ext cx="1119026" cy="307777"/>
          </a:xfrm>
          <a:prstGeom prst="rect">
            <a:avLst/>
          </a:prstGeom>
          <a:noFill/>
        </p:spPr>
        <p:txBody>
          <a:bodyPr wrap="square" rtlCol="0">
            <a:spAutoFit/>
          </a:bodyPr>
          <a:lstStyle/>
          <a:p>
            <a:r>
              <a:rPr lang="en-IN" sz="1400" b="1" dirty="0"/>
              <a:t>Delta Load</a:t>
            </a:r>
          </a:p>
        </p:txBody>
      </p:sp>
      <p:pic>
        <p:nvPicPr>
          <p:cNvPr id="25" name="Picture 24" descr="A yellow folders on a black background&#10;&#10;Description automatically generated">
            <a:extLst>
              <a:ext uri="{FF2B5EF4-FFF2-40B4-BE49-F238E27FC236}">
                <a16:creationId xmlns:a16="http://schemas.microsoft.com/office/drawing/2014/main" id="{ADFB3C26-0F51-051E-E09F-BBDCE12993F4}"/>
              </a:ext>
            </a:extLst>
          </p:cNvPr>
          <p:cNvPicPr>
            <a:picLocks noChangeAspect="1"/>
          </p:cNvPicPr>
          <p:nvPr/>
        </p:nvPicPr>
        <p:blipFill>
          <a:blip r:embed="rId4"/>
          <a:stretch>
            <a:fillRect/>
          </a:stretch>
        </p:blipFill>
        <p:spPr>
          <a:xfrm>
            <a:off x="2328110" y="4896159"/>
            <a:ext cx="740054" cy="774807"/>
          </a:xfrm>
          <a:prstGeom prst="rect">
            <a:avLst/>
          </a:prstGeom>
        </p:spPr>
      </p:pic>
      <p:sp>
        <p:nvSpPr>
          <p:cNvPr id="26" name="TextBox 25">
            <a:extLst>
              <a:ext uri="{FF2B5EF4-FFF2-40B4-BE49-F238E27FC236}">
                <a16:creationId xmlns:a16="http://schemas.microsoft.com/office/drawing/2014/main" id="{D47D5859-5434-FA14-D6BE-2F1258841FA4}"/>
              </a:ext>
            </a:extLst>
          </p:cNvPr>
          <p:cNvSpPr txBox="1"/>
          <p:nvPr/>
        </p:nvSpPr>
        <p:spPr>
          <a:xfrm>
            <a:off x="2430291" y="3598730"/>
            <a:ext cx="1037145" cy="307777"/>
          </a:xfrm>
          <a:prstGeom prst="rect">
            <a:avLst/>
          </a:prstGeom>
          <a:noFill/>
        </p:spPr>
        <p:txBody>
          <a:bodyPr wrap="square" rtlCol="0">
            <a:spAutoFit/>
          </a:bodyPr>
          <a:lstStyle/>
          <a:p>
            <a:r>
              <a:rPr lang="en-IN" sz="1400" b="1" dirty="0"/>
              <a:t>inbound</a:t>
            </a:r>
            <a:endParaRPr lang="en-IN" b="1" dirty="0"/>
          </a:p>
        </p:txBody>
      </p:sp>
      <p:sp>
        <p:nvSpPr>
          <p:cNvPr id="27" name="TextBox 26">
            <a:extLst>
              <a:ext uri="{FF2B5EF4-FFF2-40B4-BE49-F238E27FC236}">
                <a16:creationId xmlns:a16="http://schemas.microsoft.com/office/drawing/2014/main" id="{51BF8D94-93B9-B5FF-F1A8-AE0A9469C99A}"/>
              </a:ext>
            </a:extLst>
          </p:cNvPr>
          <p:cNvSpPr txBox="1"/>
          <p:nvPr/>
        </p:nvSpPr>
        <p:spPr>
          <a:xfrm>
            <a:off x="4413378" y="4366437"/>
            <a:ext cx="1909905" cy="461665"/>
          </a:xfrm>
          <a:prstGeom prst="rect">
            <a:avLst/>
          </a:prstGeom>
          <a:noFill/>
        </p:spPr>
        <p:txBody>
          <a:bodyPr wrap="square">
            <a:spAutoFit/>
          </a:bodyPr>
          <a:lstStyle/>
          <a:p>
            <a:pPr algn="l"/>
            <a:r>
              <a:rPr lang="en-IN" sz="1200" b="1" i="0" dirty="0">
                <a:solidFill>
                  <a:srgbClr val="0070C0"/>
                </a:solidFill>
                <a:effectLst/>
              </a:rPr>
              <a:t>MYSGSEU_tbl_job_items.csv</a:t>
            </a:r>
          </a:p>
        </p:txBody>
      </p:sp>
      <p:sp>
        <p:nvSpPr>
          <p:cNvPr id="28" name="TextBox 27">
            <a:extLst>
              <a:ext uri="{FF2B5EF4-FFF2-40B4-BE49-F238E27FC236}">
                <a16:creationId xmlns:a16="http://schemas.microsoft.com/office/drawing/2014/main" id="{24667C93-0072-C013-5EDF-922881F5FD60}"/>
              </a:ext>
            </a:extLst>
          </p:cNvPr>
          <p:cNvSpPr txBox="1"/>
          <p:nvPr/>
        </p:nvSpPr>
        <p:spPr>
          <a:xfrm>
            <a:off x="4429224" y="4586431"/>
            <a:ext cx="2247339" cy="276999"/>
          </a:xfrm>
          <a:prstGeom prst="rect">
            <a:avLst/>
          </a:prstGeom>
          <a:noFill/>
        </p:spPr>
        <p:txBody>
          <a:bodyPr wrap="square">
            <a:spAutoFit/>
          </a:bodyPr>
          <a:lstStyle/>
          <a:p>
            <a:pPr algn="l"/>
            <a:r>
              <a:rPr lang="en-IN" sz="1200" b="1" i="0" dirty="0">
                <a:solidFill>
                  <a:srgbClr val="0070C0"/>
                </a:solidFill>
                <a:effectLst/>
              </a:rPr>
              <a:t>MYSGSEU_tbl_customers.csv</a:t>
            </a:r>
          </a:p>
        </p:txBody>
      </p:sp>
      <p:pic>
        <p:nvPicPr>
          <p:cNvPr id="29" name="Graphic 28">
            <a:extLst>
              <a:ext uri="{FF2B5EF4-FFF2-40B4-BE49-F238E27FC236}">
                <a16:creationId xmlns:a16="http://schemas.microsoft.com/office/drawing/2014/main" id="{E23FDBD6-2F26-F1A9-E0E4-5FD2E06E35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3312" y="3477579"/>
            <a:ext cx="510470" cy="534442"/>
          </a:xfrm>
          <a:prstGeom prst="rect">
            <a:avLst/>
          </a:prstGeom>
        </p:spPr>
      </p:pic>
      <p:sp>
        <p:nvSpPr>
          <p:cNvPr id="30" name="TextBox 29">
            <a:extLst>
              <a:ext uri="{FF2B5EF4-FFF2-40B4-BE49-F238E27FC236}">
                <a16:creationId xmlns:a16="http://schemas.microsoft.com/office/drawing/2014/main" id="{AB7845D0-B3C2-2A7C-4DC4-29F69CC88AE5}"/>
              </a:ext>
            </a:extLst>
          </p:cNvPr>
          <p:cNvSpPr txBox="1"/>
          <p:nvPr/>
        </p:nvSpPr>
        <p:spPr>
          <a:xfrm>
            <a:off x="5307545" y="2540281"/>
            <a:ext cx="1959636" cy="369332"/>
          </a:xfrm>
          <a:prstGeom prst="rect">
            <a:avLst/>
          </a:prstGeom>
          <a:noFill/>
        </p:spPr>
        <p:txBody>
          <a:bodyPr wrap="square" rtlCol="0">
            <a:spAutoFit/>
          </a:bodyPr>
          <a:lstStyle/>
          <a:p>
            <a:r>
              <a:rPr lang="en-IN" dirty="0">
                <a:solidFill>
                  <a:schemeClr val="bg1"/>
                </a:solidFill>
              </a:rPr>
              <a:t>External Table</a:t>
            </a:r>
          </a:p>
        </p:txBody>
      </p:sp>
    </p:spTree>
    <p:extLst>
      <p:ext uri="{BB962C8B-B14F-4D97-AF65-F5344CB8AC3E}">
        <p14:creationId xmlns:p14="http://schemas.microsoft.com/office/powerpoint/2010/main" val="250252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5918F-5CC6-1DCE-8BE1-0948A9A9456F}"/>
              </a:ext>
            </a:extLst>
          </p:cNvPr>
          <p:cNvSpPr txBox="1"/>
          <p:nvPr/>
        </p:nvSpPr>
        <p:spPr>
          <a:xfrm>
            <a:off x="249177" y="0"/>
            <a:ext cx="5964311" cy="707886"/>
          </a:xfrm>
          <a:prstGeom prst="rect">
            <a:avLst/>
          </a:prstGeom>
          <a:noFill/>
        </p:spPr>
        <p:txBody>
          <a:bodyPr wrap="square" rtlCol="0">
            <a:spAutoFit/>
          </a:bodyPr>
          <a:lstStyle/>
          <a:p>
            <a:r>
              <a:rPr lang="en-IN" sz="2000" dirty="0">
                <a:cs typeface="Arial" panose="020B0604020202020204" pitchFamily="34" charset="0"/>
              </a:rPr>
              <a:t>Step-3:</a:t>
            </a:r>
          </a:p>
          <a:p>
            <a:r>
              <a:rPr lang="en-IN" sz="2000" dirty="0">
                <a:cs typeface="Arial" panose="020B0604020202020204" pitchFamily="34" charset="0"/>
              </a:rPr>
              <a:t>Dimensional-Modelling And Visualisation</a:t>
            </a:r>
          </a:p>
        </p:txBody>
      </p:sp>
      <p:grpSp>
        <p:nvGrpSpPr>
          <p:cNvPr id="3" name="Group 2">
            <a:extLst>
              <a:ext uri="{FF2B5EF4-FFF2-40B4-BE49-F238E27FC236}">
                <a16:creationId xmlns:a16="http://schemas.microsoft.com/office/drawing/2014/main" id="{0F1AEA48-695A-2618-F01C-ACB26C02BFBB}"/>
              </a:ext>
            </a:extLst>
          </p:cNvPr>
          <p:cNvGrpSpPr/>
          <p:nvPr/>
        </p:nvGrpSpPr>
        <p:grpSpPr>
          <a:xfrm>
            <a:off x="2840189" y="5049255"/>
            <a:ext cx="4403890" cy="1218991"/>
            <a:chOff x="9461722" y="5591198"/>
            <a:chExt cx="2553817" cy="972768"/>
          </a:xfrm>
        </p:grpSpPr>
        <p:sp>
          <p:nvSpPr>
            <p:cNvPr id="4" name="TextBox 3">
              <a:extLst>
                <a:ext uri="{FF2B5EF4-FFF2-40B4-BE49-F238E27FC236}">
                  <a16:creationId xmlns:a16="http://schemas.microsoft.com/office/drawing/2014/main" id="{184308B6-AA9D-9A04-C625-D91C74B44937}"/>
                </a:ext>
              </a:extLst>
            </p:cNvPr>
            <p:cNvSpPr txBox="1"/>
            <p:nvPr/>
          </p:nvSpPr>
          <p:spPr>
            <a:xfrm flipH="1">
              <a:off x="9461722" y="5969114"/>
              <a:ext cx="2553817" cy="594852"/>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Dimensional - Modelling</a:t>
              </a:r>
            </a:p>
          </p:txBody>
        </p:sp>
        <p:sp>
          <p:nvSpPr>
            <p:cNvPr id="5" name="Left Brace 4">
              <a:extLst>
                <a:ext uri="{FF2B5EF4-FFF2-40B4-BE49-F238E27FC236}">
                  <a16:creationId xmlns:a16="http://schemas.microsoft.com/office/drawing/2014/main" id="{5065BAE3-C0B5-FCB7-123D-A0ED0A134DBB}"/>
                </a:ext>
              </a:extLst>
            </p:cNvPr>
            <p:cNvSpPr/>
            <p:nvPr/>
          </p:nvSpPr>
          <p:spPr>
            <a:xfrm rot="5400000" flipH="1">
              <a:off x="10582964" y="4528334"/>
              <a:ext cx="335639" cy="2461367"/>
            </a:xfrm>
            <a:prstGeom prst="leftBrace">
              <a:avLst>
                <a:gd name="adj1" fmla="val 27083"/>
                <a:gd name="adj2" fmla="val 544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D82DADF0-6A74-FA85-3E67-36DC6214A56F}"/>
              </a:ext>
            </a:extLst>
          </p:cNvPr>
          <p:cNvSpPr txBox="1"/>
          <p:nvPr/>
        </p:nvSpPr>
        <p:spPr>
          <a:xfrm flipH="1">
            <a:off x="74930" y="5471183"/>
            <a:ext cx="2686427" cy="646021"/>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Transformation Staging</a:t>
            </a:r>
          </a:p>
        </p:txBody>
      </p:sp>
      <p:sp>
        <p:nvSpPr>
          <p:cNvPr id="7" name="Left Brace 6">
            <a:extLst>
              <a:ext uri="{FF2B5EF4-FFF2-40B4-BE49-F238E27FC236}">
                <a16:creationId xmlns:a16="http://schemas.microsoft.com/office/drawing/2014/main" id="{B7887547-458E-D761-09C9-C0DD5C68E97F}"/>
              </a:ext>
            </a:extLst>
          </p:cNvPr>
          <p:cNvSpPr/>
          <p:nvPr/>
        </p:nvSpPr>
        <p:spPr>
          <a:xfrm rot="5400000" flipH="1">
            <a:off x="1271040" y="4046183"/>
            <a:ext cx="412527" cy="2418668"/>
          </a:xfrm>
          <a:prstGeom prst="leftBrace">
            <a:avLst>
              <a:gd name="adj1" fmla="val 27083"/>
              <a:gd name="adj2" fmla="val 544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FC1099FD-0DFF-60D7-42FA-7413CAB1C547}"/>
              </a:ext>
            </a:extLst>
          </p:cNvPr>
          <p:cNvGrpSpPr/>
          <p:nvPr/>
        </p:nvGrpSpPr>
        <p:grpSpPr>
          <a:xfrm>
            <a:off x="2941784" y="2391527"/>
            <a:ext cx="1069733" cy="1264978"/>
            <a:chOff x="5738311" y="517851"/>
            <a:chExt cx="1021239" cy="1283686"/>
          </a:xfrm>
        </p:grpSpPr>
        <p:sp>
          <p:nvSpPr>
            <p:cNvPr id="9" name="Flowchart: Magnetic Disk 8">
              <a:extLst>
                <a:ext uri="{FF2B5EF4-FFF2-40B4-BE49-F238E27FC236}">
                  <a16:creationId xmlns:a16="http://schemas.microsoft.com/office/drawing/2014/main" id="{8BAC1D21-D935-DD64-2A1A-FA153ED33C9C}"/>
                </a:ext>
              </a:extLst>
            </p:cNvPr>
            <p:cNvSpPr/>
            <p:nvPr/>
          </p:nvSpPr>
          <p:spPr>
            <a:xfrm flipH="1">
              <a:off x="5738311" y="538354"/>
              <a:ext cx="1021239" cy="1263183"/>
            </a:xfrm>
            <a:prstGeom prst="flowChartMagneticDisk">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t>DBO</a:t>
              </a:r>
              <a:endParaRPr lang="en-IN" sz="1100" b="1" dirty="0"/>
            </a:p>
          </p:txBody>
        </p:sp>
        <p:pic>
          <p:nvPicPr>
            <p:cNvPr id="10" name="Picture 9" descr="A picture containing text, tableware, plate, dishware&#10;&#10;Description automatically generated">
              <a:extLst>
                <a:ext uri="{FF2B5EF4-FFF2-40B4-BE49-F238E27FC236}">
                  <a16:creationId xmlns:a16="http://schemas.microsoft.com/office/drawing/2014/main" id="{9BCADDD4-B470-1CD1-534A-AC79B96E82F8}"/>
                </a:ext>
              </a:extLst>
            </p:cNvPr>
            <p:cNvPicPr>
              <a:picLocks noChangeAspect="1"/>
            </p:cNvPicPr>
            <p:nvPr/>
          </p:nvPicPr>
          <p:blipFill>
            <a:blip r:embed="rId2"/>
            <a:stretch>
              <a:fillRect/>
            </a:stretch>
          </p:blipFill>
          <p:spPr>
            <a:xfrm flipH="1">
              <a:off x="6045441" y="517851"/>
              <a:ext cx="419307" cy="435178"/>
            </a:xfrm>
            <a:prstGeom prst="rect">
              <a:avLst/>
            </a:prstGeom>
          </p:spPr>
        </p:pic>
      </p:grpSp>
      <p:grpSp>
        <p:nvGrpSpPr>
          <p:cNvPr id="11" name="Group 10">
            <a:extLst>
              <a:ext uri="{FF2B5EF4-FFF2-40B4-BE49-F238E27FC236}">
                <a16:creationId xmlns:a16="http://schemas.microsoft.com/office/drawing/2014/main" id="{7BE9CEF8-7773-E23E-728C-B8FA2663F5ED}"/>
              </a:ext>
            </a:extLst>
          </p:cNvPr>
          <p:cNvGrpSpPr/>
          <p:nvPr/>
        </p:nvGrpSpPr>
        <p:grpSpPr>
          <a:xfrm>
            <a:off x="5147994" y="2331546"/>
            <a:ext cx="1837996" cy="1438162"/>
            <a:chOff x="9518241" y="3242608"/>
            <a:chExt cx="2307358" cy="1805420"/>
          </a:xfrm>
        </p:grpSpPr>
        <p:sp>
          <p:nvSpPr>
            <p:cNvPr id="12" name="Rectangle: Rounded Corners 11">
              <a:extLst>
                <a:ext uri="{FF2B5EF4-FFF2-40B4-BE49-F238E27FC236}">
                  <a16:creationId xmlns:a16="http://schemas.microsoft.com/office/drawing/2014/main" id="{5C1BE5BD-C4E4-FFEC-D903-65655ECA436C}"/>
                </a:ext>
              </a:extLst>
            </p:cNvPr>
            <p:cNvSpPr/>
            <p:nvPr/>
          </p:nvSpPr>
          <p:spPr>
            <a:xfrm>
              <a:off x="10297732" y="3923364"/>
              <a:ext cx="625857" cy="43135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rgbClr val="2D2A26"/>
                </a:solidFill>
              </a:endParaRPr>
            </a:p>
          </p:txBody>
        </p:sp>
        <p:sp>
          <p:nvSpPr>
            <p:cNvPr id="13" name="Rectangle: Rounded Corners 12">
              <a:extLst>
                <a:ext uri="{FF2B5EF4-FFF2-40B4-BE49-F238E27FC236}">
                  <a16:creationId xmlns:a16="http://schemas.microsoft.com/office/drawing/2014/main" id="{FAD76642-560D-30EC-046D-F687C7A19871}"/>
                </a:ext>
              </a:extLst>
            </p:cNvPr>
            <p:cNvSpPr/>
            <p:nvPr/>
          </p:nvSpPr>
          <p:spPr>
            <a:xfrm>
              <a:off x="9518241" y="3962091"/>
              <a:ext cx="499343" cy="36467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rgbClr val="2D2A26"/>
                </a:solidFill>
              </a:endParaRPr>
            </a:p>
          </p:txBody>
        </p:sp>
        <p:cxnSp>
          <p:nvCxnSpPr>
            <p:cNvPr id="14" name="Straight Arrow Connector 13">
              <a:extLst>
                <a:ext uri="{FF2B5EF4-FFF2-40B4-BE49-F238E27FC236}">
                  <a16:creationId xmlns:a16="http://schemas.microsoft.com/office/drawing/2014/main" id="{C5E85057-BA58-3964-B720-8A3585E10A1F}"/>
                </a:ext>
              </a:extLst>
            </p:cNvPr>
            <p:cNvCxnSpPr>
              <a:cxnSpLocks/>
              <a:stCxn id="13" idx="3"/>
              <a:endCxn id="12" idx="1"/>
            </p:cNvCxnSpPr>
            <p:nvPr/>
          </p:nvCxnSpPr>
          <p:spPr>
            <a:xfrm flipV="1">
              <a:off x="10017584" y="4139040"/>
              <a:ext cx="280148" cy="5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9A7957-7A25-A0D8-92A1-BA5B465536C7}"/>
                </a:ext>
              </a:extLst>
            </p:cNvPr>
            <p:cNvCxnSpPr>
              <a:cxnSpLocks/>
              <a:stCxn id="20" idx="0"/>
              <a:endCxn id="12" idx="2"/>
            </p:cNvCxnSpPr>
            <p:nvPr/>
          </p:nvCxnSpPr>
          <p:spPr>
            <a:xfrm flipH="1" flipV="1">
              <a:off x="10610661" y="4354716"/>
              <a:ext cx="11082" cy="328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FA3243-7BDF-8093-9DB8-A237C6482A72}"/>
                </a:ext>
              </a:extLst>
            </p:cNvPr>
            <p:cNvCxnSpPr>
              <a:cxnSpLocks/>
              <a:stCxn id="19" idx="1"/>
              <a:endCxn id="12" idx="3"/>
            </p:cNvCxnSpPr>
            <p:nvPr/>
          </p:nvCxnSpPr>
          <p:spPr>
            <a:xfrm flipH="1" flipV="1">
              <a:off x="10923589" y="4139040"/>
              <a:ext cx="402667" cy="33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5154F0-B33C-33F8-4D52-5647DDBCA8AB}"/>
                </a:ext>
              </a:extLst>
            </p:cNvPr>
            <p:cNvCxnSpPr>
              <a:cxnSpLocks/>
              <a:stCxn id="18" idx="2"/>
              <a:endCxn id="12" idx="0"/>
            </p:cNvCxnSpPr>
            <p:nvPr/>
          </p:nvCxnSpPr>
          <p:spPr>
            <a:xfrm>
              <a:off x="10606160" y="3607279"/>
              <a:ext cx="4501" cy="3160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41892CFF-CAFD-DF80-CBE6-886D438F842D}"/>
                </a:ext>
              </a:extLst>
            </p:cNvPr>
            <p:cNvSpPr/>
            <p:nvPr/>
          </p:nvSpPr>
          <p:spPr>
            <a:xfrm>
              <a:off x="10356488" y="3242608"/>
              <a:ext cx="499343" cy="36467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rgbClr val="2D2A26"/>
                </a:solidFill>
              </a:endParaRPr>
            </a:p>
          </p:txBody>
        </p:sp>
        <p:sp>
          <p:nvSpPr>
            <p:cNvPr id="19" name="Rectangle: Rounded Corners 18">
              <a:extLst>
                <a:ext uri="{FF2B5EF4-FFF2-40B4-BE49-F238E27FC236}">
                  <a16:creationId xmlns:a16="http://schemas.microsoft.com/office/drawing/2014/main" id="{925521DA-2B8C-532D-A6B3-5729D84D3C6D}"/>
                </a:ext>
              </a:extLst>
            </p:cNvPr>
            <p:cNvSpPr/>
            <p:nvPr/>
          </p:nvSpPr>
          <p:spPr>
            <a:xfrm>
              <a:off x="11326256" y="3960044"/>
              <a:ext cx="499343" cy="36467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rgbClr val="2D2A26"/>
                </a:solidFill>
              </a:endParaRPr>
            </a:p>
          </p:txBody>
        </p:sp>
        <p:sp>
          <p:nvSpPr>
            <p:cNvPr id="20" name="Rectangle: Rounded Corners 19">
              <a:extLst>
                <a:ext uri="{FF2B5EF4-FFF2-40B4-BE49-F238E27FC236}">
                  <a16:creationId xmlns:a16="http://schemas.microsoft.com/office/drawing/2014/main" id="{0FB04096-2D1E-0827-E6D5-0B0C4FC670AD}"/>
                </a:ext>
              </a:extLst>
            </p:cNvPr>
            <p:cNvSpPr/>
            <p:nvPr/>
          </p:nvSpPr>
          <p:spPr>
            <a:xfrm>
              <a:off x="10372071" y="4683357"/>
              <a:ext cx="499343" cy="36467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solidFill>
                  <a:srgbClr val="2D2A26"/>
                </a:solidFill>
              </a:endParaRPr>
            </a:p>
          </p:txBody>
        </p:sp>
      </p:grpSp>
      <p:sp>
        <p:nvSpPr>
          <p:cNvPr id="21" name="Arrow: Right 20">
            <a:extLst>
              <a:ext uri="{FF2B5EF4-FFF2-40B4-BE49-F238E27FC236}">
                <a16:creationId xmlns:a16="http://schemas.microsoft.com/office/drawing/2014/main" id="{CA857D42-A73D-48EC-190C-30BB2EC04A0B}"/>
              </a:ext>
            </a:extLst>
          </p:cNvPr>
          <p:cNvSpPr/>
          <p:nvPr/>
        </p:nvSpPr>
        <p:spPr>
          <a:xfrm>
            <a:off x="4226727" y="2825192"/>
            <a:ext cx="868878" cy="431352"/>
          </a:xfrm>
          <a:prstGeom prst="rightArrow">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2" name="Straight Connector 21">
            <a:extLst>
              <a:ext uri="{FF2B5EF4-FFF2-40B4-BE49-F238E27FC236}">
                <a16:creationId xmlns:a16="http://schemas.microsoft.com/office/drawing/2014/main" id="{14DACBB5-6B52-F16C-86E2-6293020ED6DC}"/>
              </a:ext>
            </a:extLst>
          </p:cNvPr>
          <p:cNvCxnSpPr>
            <a:cxnSpLocks/>
          </p:cNvCxnSpPr>
          <p:nvPr/>
        </p:nvCxnSpPr>
        <p:spPr>
          <a:xfrm>
            <a:off x="2800347" y="1200329"/>
            <a:ext cx="0" cy="526035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912EE288-F305-2EDC-D374-A9162757720A}"/>
              </a:ext>
            </a:extLst>
          </p:cNvPr>
          <p:cNvSpPr/>
          <p:nvPr/>
        </p:nvSpPr>
        <p:spPr>
          <a:xfrm>
            <a:off x="7390114" y="1935466"/>
            <a:ext cx="4556620" cy="268584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A2E0A99A-6412-1092-156D-4479940CECBB}"/>
              </a:ext>
            </a:extLst>
          </p:cNvPr>
          <p:cNvPicPr>
            <a:picLocks noChangeAspect="1"/>
          </p:cNvPicPr>
          <p:nvPr/>
        </p:nvPicPr>
        <p:blipFill>
          <a:blip r:embed="rId3"/>
          <a:stretch>
            <a:fillRect/>
          </a:stretch>
        </p:blipFill>
        <p:spPr>
          <a:xfrm>
            <a:off x="9106842" y="1544710"/>
            <a:ext cx="1247132" cy="344608"/>
          </a:xfrm>
          <a:prstGeom prst="rect">
            <a:avLst/>
          </a:prstGeom>
        </p:spPr>
      </p:pic>
      <p:sp>
        <p:nvSpPr>
          <p:cNvPr id="25" name="TextBox 24">
            <a:extLst>
              <a:ext uri="{FF2B5EF4-FFF2-40B4-BE49-F238E27FC236}">
                <a16:creationId xmlns:a16="http://schemas.microsoft.com/office/drawing/2014/main" id="{94B174A2-1A80-8327-F424-6DA5A9D94737}"/>
              </a:ext>
            </a:extLst>
          </p:cNvPr>
          <p:cNvSpPr txBox="1"/>
          <p:nvPr/>
        </p:nvSpPr>
        <p:spPr>
          <a:xfrm flipH="1">
            <a:off x="7557826" y="5475442"/>
            <a:ext cx="3896075" cy="541928"/>
          </a:xfrm>
          <a:prstGeom prst="rect">
            <a:avLst/>
          </a:prstGeom>
          <a:noFill/>
        </p:spPr>
        <p:txBody>
          <a:bodyPr wrap="square" rtlCol="0">
            <a:noAutofit/>
          </a:bodyPr>
          <a:lstStyle/>
          <a:p>
            <a:pPr algn="ctr"/>
            <a:r>
              <a:rPr lang="en-US" b="1" dirty="0">
                <a:solidFill>
                  <a:srgbClr val="333333"/>
                </a:solidFill>
                <a:cs typeface="Arial" panose="020B0604020202020204" pitchFamily="34" charset="0"/>
              </a:rPr>
              <a:t>Visualization</a:t>
            </a:r>
          </a:p>
        </p:txBody>
      </p:sp>
      <p:grpSp>
        <p:nvGrpSpPr>
          <p:cNvPr id="26" name="Group 25">
            <a:extLst>
              <a:ext uri="{FF2B5EF4-FFF2-40B4-BE49-F238E27FC236}">
                <a16:creationId xmlns:a16="http://schemas.microsoft.com/office/drawing/2014/main" id="{9A006873-A215-D127-B223-180FCCFF7F9F}"/>
              </a:ext>
            </a:extLst>
          </p:cNvPr>
          <p:cNvGrpSpPr/>
          <p:nvPr/>
        </p:nvGrpSpPr>
        <p:grpSpPr>
          <a:xfrm>
            <a:off x="7749694" y="2558702"/>
            <a:ext cx="1830825" cy="1402884"/>
            <a:chOff x="7862691" y="2824098"/>
            <a:chExt cx="1974802" cy="1278192"/>
          </a:xfrm>
        </p:grpSpPr>
        <p:pic>
          <p:nvPicPr>
            <p:cNvPr id="27" name="Picture 26">
              <a:extLst>
                <a:ext uri="{FF2B5EF4-FFF2-40B4-BE49-F238E27FC236}">
                  <a16:creationId xmlns:a16="http://schemas.microsoft.com/office/drawing/2014/main" id="{DA591811-0D99-B36D-A1FF-85526989DBC4}"/>
                </a:ext>
              </a:extLst>
            </p:cNvPr>
            <p:cNvPicPr>
              <a:picLocks noChangeAspect="1"/>
            </p:cNvPicPr>
            <p:nvPr/>
          </p:nvPicPr>
          <p:blipFill>
            <a:blip r:embed="rId4"/>
            <a:stretch>
              <a:fillRect/>
            </a:stretch>
          </p:blipFill>
          <p:spPr>
            <a:xfrm>
              <a:off x="7862691" y="2824098"/>
              <a:ext cx="1974802" cy="1007784"/>
            </a:xfrm>
            <a:prstGeom prst="rect">
              <a:avLst/>
            </a:prstGeom>
            <a:ln w="28575">
              <a:solidFill>
                <a:schemeClr val="tx1"/>
              </a:solidFill>
            </a:ln>
          </p:spPr>
        </p:pic>
        <p:sp>
          <p:nvSpPr>
            <p:cNvPr id="28" name="TextBox 27">
              <a:extLst>
                <a:ext uri="{FF2B5EF4-FFF2-40B4-BE49-F238E27FC236}">
                  <a16:creationId xmlns:a16="http://schemas.microsoft.com/office/drawing/2014/main" id="{54CBF567-E63A-AE4F-544D-AB39C7E336CA}"/>
                </a:ext>
              </a:extLst>
            </p:cNvPr>
            <p:cNvSpPr txBox="1"/>
            <p:nvPr/>
          </p:nvSpPr>
          <p:spPr>
            <a:xfrm>
              <a:off x="8028546" y="3821869"/>
              <a:ext cx="1729326" cy="280421"/>
            </a:xfrm>
            <a:prstGeom prst="rect">
              <a:avLst/>
            </a:prstGeom>
            <a:noFill/>
          </p:spPr>
          <p:txBody>
            <a:bodyPr wrap="square" rtlCol="0">
              <a:spAutoFit/>
            </a:bodyPr>
            <a:lstStyle/>
            <a:p>
              <a:r>
                <a:rPr lang="en-GB" sz="1400" b="1" dirty="0"/>
                <a:t>Master BI Report</a:t>
              </a:r>
              <a:endParaRPr lang="en-IN" sz="1400" b="1" dirty="0"/>
            </a:p>
          </p:txBody>
        </p:sp>
      </p:grpSp>
      <p:grpSp>
        <p:nvGrpSpPr>
          <p:cNvPr id="29" name="Group 28">
            <a:extLst>
              <a:ext uri="{FF2B5EF4-FFF2-40B4-BE49-F238E27FC236}">
                <a16:creationId xmlns:a16="http://schemas.microsoft.com/office/drawing/2014/main" id="{507401CD-321D-254B-13D0-E5067656CD3A}"/>
              </a:ext>
            </a:extLst>
          </p:cNvPr>
          <p:cNvGrpSpPr/>
          <p:nvPr/>
        </p:nvGrpSpPr>
        <p:grpSpPr>
          <a:xfrm>
            <a:off x="10469291" y="2340004"/>
            <a:ext cx="1277382" cy="751127"/>
            <a:chOff x="6683844" y="2018910"/>
            <a:chExt cx="1462680" cy="860086"/>
          </a:xfrm>
        </p:grpSpPr>
        <p:pic>
          <p:nvPicPr>
            <p:cNvPr id="30" name="Picture 29">
              <a:extLst>
                <a:ext uri="{FF2B5EF4-FFF2-40B4-BE49-F238E27FC236}">
                  <a16:creationId xmlns:a16="http://schemas.microsoft.com/office/drawing/2014/main" id="{F0423266-0D5B-2178-FF83-561C572F85DE}"/>
                </a:ext>
              </a:extLst>
            </p:cNvPr>
            <p:cNvPicPr>
              <a:picLocks noChangeAspect="1"/>
            </p:cNvPicPr>
            <p:nvPr/>
          </p:nvPicPr>
          <p:blipFill>
            <a:blip r:embed="rId5"/>
            <a:stretch>
              <a:fillRect/>
            </a:stretch>
          </p:blipFill>
          <p:spPr>
            <a:xfrm>
              <a:off x="6808371" y="2018910"/>
              <a:ext cx="1124655" cy="585241"/>
            </a:xfrm>
            <a:prstGeom prst="rect">
              <a:avLst/>
            </a:prstGeom>
            <a:ln w="28575">
              <a:solidFill>
                <a:schemeClr val="tx1"/>
              </a:solidFill>
            </a:ln>
          </p:spPr>
        </p:pic>
        <p:sp>
          <p:nvSpPr>
            <p:cNvPr id="31" name="TextBox 30">
              <a:extLst>
                <a:ext uri="{FF2B5EF4-FFF2-40B4-BE49-F238E27FC236}">
                  <a16:creationId xmlns:a16="http://schemas.microsoft.com/office/drawing/2014/main" id="{87F1E0CB-0C78-6C63-AB68-9DD52F1B7A46}"/>
                </a:ext>
              </a:extLst>
            </p:cNvPr>
            <p:cNvSpPr txBox="1"/>
            <p:nvPr/>
          </p:nvSpPr>
          <p:spPr>
            <a:xfrm>
              <a:off x="6683844" y="2579437"/>
              <a:ext cx="1462680" cy="299559"/>
            </a:xfrm>
            <a:prstGeom prst="rect">
              <a:avLst/>
            </a:prstGeom>
            <a:noFill/>
          </p:spPr>
          <p:txBody>
            <a:bodyPr wrap="square" rtlCol="0">
              <a:spAutoFit/>
            </a:bodyPr>
            <a:lstStyle/>
            <a:p>
              <a:r>
                <a:rPr lang="en-GB" sz="1100" b="1" dirty="0"/>
                <a:t>Subset BI Report</a:t>
              </a:r>
              <a:endParaRPr lang="en-IN" sz="1100" b="1" dirty="0"/>
            </a:p>
          </p:txBody>
        </p:sp>
      </p:grpSp>
      <p:sp>
        <p:nvSpPr>
          <p:cNvPr id="32" name="Arrow: Right 31">
            <a:extLst>
              <a:ext uri="{FF2B5EF4-FFF2-40B4-BE49-F238E27FC236}">
                <a16:creationId xmlns:a16="http://schemas.microsoft.com/office/drawing/2014/main" id="{8C1A8A63-888C-A394-C8C4-E24ECDE3235D}"/>
              </a:ext>
            </a:extLst>
          </p:cNvPr>
          <p:cNvSpPr/>
          <p:nvPr/>
        </p:nvSpPr>
        <p:spPr>
          <a:xfrm>
            <a:off x="9645503" y="2967530"/>
            <a:ext cx="758804" cy="376706"/>
          </a:xfrm>
          <a:prstGeom prst="rightArrow">
            <a:avLst/>
          </a:prstGeom>
          <a:solidFill>
            <a:srgbClr val="0070C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9786F5DD-F150-0DCA-22D5-EFB1B6CF7F18}"/>
              </a:ext>
            </a:extLst>
          </p:cNvPr>
          <p:cNvGrpSpPr/>
          <p:nvPr/>
        </p:nvGrpSpPr>
        <p:grpSpPr>
          <a:xfrm>
            <a:off x="10422768" y="3340621"/>
            <a:ext cx="1423293" cy="782497"/>
            <a:chOff x="9620433" y="2946440"/>
            <a:chExt cx="1629758" cy="896008"/>
          </a:xfrm>
        </p:grpSpPr>
        <p:pic>
          <p:nvPicPr>
            <p:cNvPr id="34" name="Picture 33">
              <a:extLst>
                <a:ext uri="{FF2B5EF4-FFF2-40B4-BE49-F238E27FC236}">
                  <a16:creationId xmlns:a16="http://schemas.microsoft.com/office/drawing/2014/main" id="{E93D73B1-FDD6-8340-2114-218B8E6A2C4F}"/>
                </a:ext>
              </a:extLst>
            </p:cNvPr>
            <p:cNvPicPr>
              <a:picLocks noChangeAspect="1"/>
            </p:cNvPicPr>
            <p:nvPr/>
          </p:nvPicPr>
          <p:blipFill>
            <a:blip r:embed="rId6"/>
            <a:stretch>
              <a:fillRect/>
            </a:stretch>
          </p:blipFill>
          <p:spPr>
            <a:xfrm>
              <a:off x="9750301" y="2946440"/>
              <a:ext cx="1121424" cy="577470"/>
            </a:xfrm>
            <a:prstGeom prst="rect">
              <a:avLst/>
            </a:prstGeom>
            <a:ln w="28575">
              <a:solidFill>
                <a:schemeClr val="tx1"/>
              </a:solidFill>
            </a:ln>
          </p:spPr>
        </p:pic>
        <p:sp>
          <p:nvSpPr>
            <p:cNvPr id="35" name="TextBox 34">
              <a:extLst>
                <a:ext uri="{FF2B5EF4-FFF2-40B4-BE49-F238E27FC236}">
                  <a16:creationId xmlns:a16="http://schemas.microsoft.com/office/drawing/2014/main" id="{0455D8E0-467A-784D-4EA9-187773B1509D}"/>
                </a:ext>
              </a:extLst>
            </p:cNvPr>
            <p:cNvSpPr txBox="1"/>
            <p:nvPr/>
          </p:nvSpPr>
          <p:spPr>
            <a:xfrm>
              <a:off x="9620433" y="3542888"/>
              <a:ext cx="1629758" cy="299560"/>
            </a:xfrm>
            <a:prstGeom prst="rect">
              <a:avLst/>
            </a:prstGeom>
            <a:noFill/>
          </p:spPr>
          <p:txBody>
            <a:bodyPr wrap="square" rtlCol="0">
              <a:spAutoFit/>
            </a:bodyPr>
            <a:lstStyle/>
            <a:p>
              <a:r>
                <a:rPr lang="en-GB" sz="1100" b="1" dirty="0"/>
                <a:t>Subset BI Report</a:t>
              </a:r>
              <a:endParaRPr lang="en-IN" sz="1100" b="1" dirty="0"/>
            </a:p>
          </p:txBody>
        </p:sp>
      </p:grpSp>
      <p:sp>
        <p:nvSpPr>
          <p:cNvPr id="36" name="Left Brace 35">
            <a:extLst>
              <a:ext uri="{FF2B5EF4-FFF2-40B4-BE49-F238E27FC236}">
                <a16:creationId xmlns:a16="http://schemas.microsoft.com/office/drawing/2014/main" id="{AC3EA585-4BA9-9928-AE6E-CF1497A27B54}"/>
              </a:ext>
            </a:extLst>
          </p:cNvPr>
          <p:cNvSpPr/>
          <p:nvPr/>
        </p:nvSpPr>
        <p:spPr>
          <a:xfrm rot="5400000" flipH="1">
            <a:off x="9462731" y="3145613"/>
            <a:ext cx="420595" cy="4244466"/>
          </a:xfrm>
          <a:prstGeom prst="leftBrace">
            <a:avLst>
              <a:gd name="adj1" fmla="val 27083"/>
              <a:gd name="adj2" fmla="val 544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AD7A645-F9C8-EF13-F450-F6AE45CE7BF7}"/>
              </a:ext>
            </a:extLst>
          </p:cNvPr>
          <p:cNvCxnSpPr>
            <a:cxnSpLocks/>
          </p:cNvCxnSpPr>
          <p:nvPr/>
        </p:nvCxnSpPr>
        <p:spPr>
          <a:xfrm>
            <a:off x="7311282" y="1224636"/>
            <a:ext cx="0" cy="5273744"/>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9542777-4068-A443-645F-8F67FBC7ED84}"/>
              </a:ext>
            </a:extLst>
          </p:cNvPr>
          <p:cNvPicPr>
            <a:picLocks noChangeAspect="1"/>
          </p:cNvPicPr>
          <p:nvPr/>
        </p:nvPicPr>
        <p:blipFill rotWithShape="1">
          <a:blip r:embed="rId7"/>
          <a:srcRect l="39971" t="43073" r="43836" b="18971"/>
          <a:stretch/>
        </p:blipFill>
        <p:spPr>
          <a:xfrm>
            <a:off x="725243" y="1145610"/>
            <a:ext cx="1385800" cy="1536917"/>
          </a:xfrm>
          <a:prstGeom prst="rect">
            <a:avLst/>
          </a:prstGeom>
        </p:spPr>
      </p:pic>
      <p:pic>
        <p:nvPicPr>
          <p:cNvPr id="39" name="Picture 38">
            <a:extLst>
              <a:ext uri="{FF2B5EF4-FFF2-40B4-BE49-F238E27FC236}">
                <a16:creationId xmlns:a16="http://schemas.microsoft.com/office/drawing/2014/main" id="{8D91C4B9-C686-6367-4B7C-BB45E36141A3}"/>
              </a:ext>
            </a:extLst>
          </p:cNvPr>
          <p:cNvPicPr>
            <a:picLocks noChangeAspect="1"/>
          </p:cNvPicPr>
          <p:nvPr/>
        </p:nvPicPr>
        <p:blipFill rotWithShape="1">
          <a:blip r:embed="rId7"/>
          <a:srcRect l="39971" t="43073" r="43836" b="18971"/>
          <a:stretch/>
        </p:blipFill>
        <p:spPr>
          <a:xfrm>
            <a:off x="713074" y="3393874"/>
            <a:ext cx="1369778" cy="1519148"/>
          </a:xfrm>
          <a:prstGeom prst="rect">
            <a:avLst/>
          </a:prstGeom>
        </p:spPr>
      </p:pic>
      <p:sp>
        <p:nvSpPr>
          <p:cNvPr id="40" name="TextBox 39">
            <a:extLst>
              <a:ext uri="{FF2B5EF4-FFF2-40B4-BE49-F238E27FC236}">
                <a16:creationId xmlns:a16="http://schemas.microsoft.com/office/drawing/2014/main" id="{CC60F9F1-B664-4FAD-1734-D451A54B2BAF}"/>
              </a:ext>
            </a:extLst>
          </p:cNvPr>
          <p:cNvSpPr txBox="1"/>
          <p:nvPr/>
        </p:nvSpPr>
        <p:spPr>
          <a:xfrm>
            <a:off x="880576" y="2586698"/>
            <a:ext cx="1190625" cy="338554"/>
          </a:xfrm>
          <a:prstGeom prst="rect">
            <a:avLst/>
          </a:prstGeom>
          <a:noFill/>
        </p:spPr>
        <p:txBody>
          <a:bodyPr wrap="square" rtlCol="0">
            <a:spAutoFit/>
          </a:bodyPr>
          <a:lstStyle/>
          <a:p>
            <a:r>
              <a:rPr lang="en-IN" sz="1600" b="1" dirty="0"/>
              <a:t>FULL DATA </a:t>
            </a:r>
          </a:p>
        </p:txBody>
      </p:sp>
      <p:sp>
        <p:nvSpPr>
          <p:cNvPr id="41" name="TextBox 40">
            <a:extLst>
              <a:ext uri="{FF2B5EF4-FFF2-40B4-BE49-F238E27FC236}">
                <a16:creationId xmlns:a16="http://schemas.microsoft.com/office/drawing/2014/main" id="{A1C137C4-0C4D-18CB-DC8C-FD08E1A63A8F}"/>
              </a:ext>
            </a:extLst>
          </p:cNvPr>
          <p:cNvSpPr txBox="1"/>
          <p:nvPr/>
        </p:nvSpPr>
        <p:spPr>
          <a:xfrm>
            <a:off x="858974" y="4823206"/>
            <a:ext cx="1552574" cy="338554"/>
          </a:xfrm>
          <a:prstGeom prst="rect">
            <a:avLst/>
          </a:prstGeom>
          <a:noFill/>
        </p:spPr>
        <p:txBody>
          <a:bodyPr wrap="square" rtlCol="0">
            <a:spAutoFit/>
          </a:bodyPr>
          <a:lstStyle/>
          <a:p>
            <a:r>
              <a:rPr lang="en-IN" sz="1600" b="1" dirty="0"/>
              <a:t>DELTA DATA</a:t>
            </a:r>
          </a:p>
        </p:txBody>
      </p:sp>
      <p:sp>
        <p:nvSpPr>
          <p:cNvPr id="42" name="Left Brace 41">
            <a:extLst>
              <a:ext uri="{FF2B5EF4-FFF2-40B4-BE49-F238E27FC236}">
                <a16:creationId xmlns:a16="http://schemas.microsoft.com/office/drawing/2014/main" id="{08BD8D07-BBC6-69DD-5D0E-D7579E960D9B}"/>
              </a:ext>
            </a:extLst>
          </p:cNvPr>
          <p:cNvSpPr/>
          <p:nvPr/>
        </p:nvSpPr>
        <p:spPr>
          <a:xfrm rot="10800000">
            <a:off x="2111043" y="1955255"/>
            <a:ext cx="547960" cy="2303760"/>
          </a:xfrm>
          <a:prstGeom prst="leftBrace">
            <a:avLst>
              <a:gd name="adj1" fmla="val 27083"/>
              <a:gd name="adj2" fmla="val 5448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B1FEAE4D-9423-F3E7-8FFD-69E133255B3E}"/>
              </a:ext>
            </a:extLst>
          </p:cNvPr>
          <p:cNvSpPr txBox="1"/>
          <p:nvPr/>
        </p:nvSpPr>
        <p:spPr>
          <a:xfrm>
            <a:off x="1210271" y="2860945"/>
            <a:ext cx="351876" cy="523220"/>
          </a:xfrm>
          <a:prstGeom prst="rect">
            <a:avLst/>
          </a:prstGeom>
          <a:noFill/>
        </p:spPr>
        <p:txBody>
          <a:bodyPr wrap="square" rtlCol="0">
            <a:spAutoFit/>
          </a:bodyPr>
          <a:lstStyle/>
          <a:p>
            <a:r>
              <a:rPr lang="en-IN" sz="2800" b="1" dirty="0"/>
              <a:t>+</a:t>
            </a:r>
          </a:p>
        </p:txBody>
      </p:sp>
    </p:spTree>
    <p:extLst>
      <p:ext uri="{BB962C8B-B14F-4D97-AF65-F5344CB8AC3E}">
        <p14:creationId xmlns:p14="http://schemas.microsoft.com/office/powerpoint/2010/main" val="2205208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24CBE-158B-44CA-A50B-AE9CE0F57BE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4186" y="0"/>
            <a:ext cx="11987814" cy="6987522"/>
          </a:xfrm>
          <a:prstGeom prst="rect">
            <a:avLst/>
          </a:prstGeom>
        </p:spPr>
      </p:pic>
      <p:sp>
        <p:nvSpPr>
          <p:cNvPr id="4" name="Text Box 1">
            <a:extLst>
              <a:ext uri="{FF2B5EF4-FFF2-40B4-BE49-F238E27FC236}">
                <a16:creationId xmlns:a16="http://schemas.microsoft.com/office/drawing/2014/main" id="{E80D2E2C-B4DD-4F93-8D71-E8DF26CB9D70}"/>
              </a:ext>
            </a:extLst>
          </p:cNvPr>
          <p:cNvSpPr txBox="1">
            <a:spLocks/>
          </p:cNvSpPr>
          <p:nvPr/>
        </p:nvSpPr>
        <p:spPr>
          <a:xfrm>
            <a:off x="586640" y="2868590"/>
            <a:ext cx="7453046" cy="689932"/>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R="5080" defTabSz="914400">
              <a:defRPr/>
            </a:pPr>
            <a:r>
              <a:rPr lang="en-US" sz="3200" b="1" dirty="0">
                <a:solidFill>
                  <a:srgbClr val="2E2F2E"/>
                </a:solidFill>
                <a:cs typeface="Segoe UI Semibold"/>
              </a:rPr>
              <a:t>Introduction to Microsoft Fabric</a:t>
            </a:r>
            <a:endParaRPr lang="en-US" sz="3200" b="1" dirty="0">
              <a:solidFill>
                <a:srgbClr val="1F937E"/>
              </a:solidFill>
              <a:cs typeface="Segoe UI Semibold"/>
            </a:endParaRPr>
          </a:p>
        </p:txBody>
      </p:sp>
    </p:spTree>
    <p:extLst>
      <p:ext uri="{BB962C8B-B14F-4D97-AF65-F5344CB8AC3E}">
        <p14:creationId xmlns:p14="http://schemas.microsoft.com/office/powerpoint/2010/main" val="294629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4D495C-779A-4A7A-82D5-B5FF6FD98347}"/>
              </a:ext>
            </a:extLst>
          </p:cNvPr>
          <p:cNvSpPr>
            <a:spLocks noGrp="1"/>
          </p:cNvSpPr>
          <p:nvPr>
            <p:ph type="title"/>
          </p:nvPr>
        </p:nvSpPr>
        <p:spPr>
          <a:xfrm>
            <a:off x="337721" y="103919"/>
            <a:ext cx="2348884" cy="469376"/>
          </a:xfrm>
        </p:spPr>
        <p:txBody>
          <a:bodyPr>
            <a:normAutofit fontScale="90000"/>
          </a:bodyPr>
          <a:lstStyle/>
          <a:p>
            <a:r>
              <a:rPr lang="en-US" b="1" dirty="0">
                <a:solidFill>
                  <a:srgbClr val="00B0F0"/>
                </a:solidFill>
              </a:rPr>
              <a:t> </a:t>
            </a:r>
            <a:r>
              <a:rPr lang="en-US" sz="2200" dirty="0">
                <a:solidFill>
                  <a:schemeClr val="accent5"/>
                </a:solidFill>
                <a:latin typeface="+mn-lt"/>
              </a:rPr>
              <a:t>Introduction</a:t>
            </a:r>
            <a:br>
              <a:rPr lang="en-US" b="1" dirty="0">
                <a:solidFill>
                  <a:srgbClr val="00B0F0"/>
                </a:solidFill>
              </a:rPr>
            </a:br>
            <a:endParaRPr lang="en-US" dirty="0">
              <a:solidFill>
                <a:srgbClr val="00B0F0"/>
              </a:solidFill>
            </a:endParaRPr>
          </a:p>
        </p:txBody>
      </p:sp>
      <p:sp>
        <p:nvSpPr>
          <p:cNvPr id="4" name="Content Placeholder 2">
            <a:extLst>
              <a:ext uri="{FF2B5EF4-FFF2-40B4-BE49-F238E27FC236}">
                <a16:creationId xmlns:a16="http://schemas.microsoft.com/office/drawing/2014/main" id="{D78FA793-FE51-49FC-8967-ACBEAA08C58B}"/>
              </a:ext>
            </a:extLst>
          </p:cNvPr>
          <p:cNvSpPr txBox="1">
            <a:spLocks/>
          </p:cNvSpPr>
          <p:nvPr/>
        </p:nvSpPr>
        <p:spPr>
          <a:xfrm>
            <a:off x="376561" y="573295"/>
            <a:ext cx="10303276" cy="1246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Microsoft Fabric</a:t>
            </a:r>
            <a:r>
              <a:rPr lang="en-US" sz="1800" dirty="0"/>
              <a:t> is a powerful All-in-One Data Platform (SaaS) in the Azure Cloud that combines various Azure components to cover the fields of Data Integration, Data Engineering, Data Science and Business Intelligence. One key component of the Microsoft Fabric architecture is the </a:t>
            </a:r>
            <a:r>
              <a:rPr lang="en-US" sz="1800" b="1" dirty="0"/>
              <a:t>Lakehouse</a:t>
            </a:r>
            <a:r>
              <a:rPr lang="en-US" sz="1800" dirty="0"/>
              <a:t>. In this tutorial, we will explain step-by-step how to create a lake house in </a:t>
            </a:r>
            <a:r>
              <a:rPr lang="en-US" sz="1800" b="1" dirty="0"/>
              <a:t>Fabric</a:t>
            </a:r>
            <a:r>
              <a:rPr lang="en-US" sz="1800" dirty="0"/>
              <a:t>.</a:t>
            </a:r>
          </a:p>
          <a:p>
            <a:endParaRPr lang="en-US" dirty="0"/>
          </a:p>
        </p:txBody>
      </p:sp>
      <p:pic>
        <p:nvPicPr>
          <p:cNvPr id="5" name="Picture 2" descr="https://www.deeplearningnerds.com/content/images/2024/03/image-37.png">
            <a:extLst>
              <a:ext uri="{FF2B5EF4-FFF2-40B4-BE49-F238E27FC236}">
                <a16:creationId xmlns:a16="http://schemas.microsoft.com/office/drawing/2014/main" id="{B3114584-F082-4D87-B4A1-75264FAF65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61" y="1777226"/>
            <a:ext cx="4327380" cy="22998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https://www.deeplearningnerds.com/content/images/2024/03/Bildschirmfoto-2024-03-14-um-08.47.22-1.png">
            <a:extLst>
              <a:ext uri="{FF2B5EF4-FFF2-40B4-BE49-F238E27FC236}">
                <a16:creationId xmlns:a16="http://schemas.microsoft.com/office/drawing/2014/main" id="{B4709452-12A5-4D14-8339-2175960B3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913" y="1777226"/>
            <a:ext cx="4526261" cy="22998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https://www.deeplearningnerds.com/content/images/2024/03/image-52.png">
            <a:extLst>
              <a:ext uri="{FF2B5EF4-FFF2-40B4-BE49-F238E27FC236}">
                <a16:creationId xmlns:a16="http://schemas.microsoft.com/office/drawing/2014/main" id="{AAF0DDAF-D1C2-4B97-B225-B7ADAEC938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1888" y="4199138"/>
            <a:ext cx="4899556" cy="23872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2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B65E2D2-3EDB-4E79-8AA3-B21EB46EB976}"/>
              </a:ext>
            </a:extLst>
          </p:cNvPr>
          <p:cNvSpPr txBox="1">
            <a:spLocks/>
          </p:cNvSpPr>
          <p:nvPr/>
        </p:nvSpPr>
        <p:spPr>
          <a:xfrm>
            <a:off x="683580" y="650596"/>
            <a:ext cx="11052699" cy="498672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dirty="0"/>
              <a:t>What is lake house A Lakehouse is a modern data management architecture that combines the best features of data lakes and data warehouses into a unified system. It aims to provide the scalability and flexibility of data lakes with the performance and reliability of data warehouses, addressing the challenges of traditional data architectures.</a:t>
            </a:r>
          </a:p>
          <a:p>
            <a:pPr marL="0" indent="0">
              <a:buFont typeface="Arial" panose="020B0604020202020204" pitchFamily="34" charset="0"/>
              <a:buNone/>
            </a:pPr>
            <a:r>
              <a:rPr lang="en-US" sz="2900" dirty="0">
                <a:solidFill>
                  <a:srgbClr val="00B0F0"/>
                </a:solidFill>
              </a:rPr>
              <a:t>Key Features of a Lakehouse</a:t>
            </a:r>
          </a:p>
          <a:p>
            <a:r>
              <a:rPr lang="en-US" sz="2900" dirty="0"/>
              <a:t>Unified Architecture:</a:t>
            </a:r>
          </a:p>
          <a:p>
            <a:pPr lvl="1"/>
            <a:r>
              <a:rPr lang="en-US" sz="2900" dirty="0"/>
              <a:t>Combines raw and structured data storage.</a:t>
            </a:r>
          </a:p>
          <a:p>
            <a:pPr lvl="1"/>
            <a:r>
              <a:rPr lang="en-US" sz="2900" dirty="0"/>
              <a:t>Eliminates the need for separate data pipelines between a lake and a warehouse.</a:t>
            </a:r>
          </a:p>
          <a:p>
            <a:pPr marL="0" indent="0">
              <a:buFont typeface="Arial" panose="020B0604020202020204" pitchFamily="34" charset="0"/>
              <a:buNone/>
            </a:pPr>
            <a:r>
              <a:rPr lang="en-US" sz="2900" dirty="0">
                <a:solidFill>
                  <a:srgbClr val="00B0F0"/>
                </a:solidFill>
              </a:rPr>
              <a:t>Support for All Data Types:</a:t>
            </a:r>
          </a:p>
          <a:p>
            <a:pPr lvl="1"/>
            <a:r>
              <a:rPr lang="en-US" sz="2900" dirty="0"/>
              <a:t>Handles structured (e.g., tables), semi-structured (e.g., JSON, Parquet), and unstructured data (e.g., images, videos).</a:t>
            </a:r>
          </a:p>
          <a:p>
            <a:pPr marL="0" indent="0">
              <a:buFont typeface="Arial" panose="020B0604020202020204" pitchFamily="34" charset="0"/>
              <a:buNone/>
            </a:pPr>
            <a:r>
              <a:rPr lang="en-US" sz="2900" dirty="0">
                <a:solidFill>
                  <a:srgbClr val="00B0F0"/>
                </a:solidFill>
              </a:rPr>
              <a:t>Transaction Support:</a:t>
            </a:r>
          </a:p>
          <a:p>
            <a:pPr lvl="1"/>
            <a:r>
              <a:rPr lang="en-US" sz="2900" dirty="0"/>
              <a:t>Offers ACID transactions for consistent and reliable data updates.</a:t>
            </a:r>
          </a:p>
          <a:p>
            <a:pPr marL="0" indent="0">
              <a:buFont typeface="Arial" panose="020B0604020202020204" pitchFamily="34" charset="0"/>
              <a:buNone/>
            </a:pPr>
            <a:r>
              <a:rPr lang="en-US" sz="2900" dirty="0">
                <a:solidFill>
                  <a:srgbClr val="00B0F0"/>
                </a:solidFill>
              </a:rPr>
              <a:t>Data Governance and Security:</a:t>
            </a:r>
          </a:p>
          <a:p>
            <a:pPr lvl="1"/>
            <a:r>
              <a:rPr lang="en-US" sz="2900" dirty="0"/>
              <a:t>Includes features like role-based access, data masking, and lineage tracking for compliance.</a:t>
            </a:r>
          </a:p>
          <a:p>
            <a:pPr marL="0" indent="0">
              <a:buFont typeface="Arial" panose="020B0604020202020204" pitchFamily="34" charset="0"/>
              <a:buNone/>
            </a:pPr>
            <a:r>
              <a:rPr lang="en-US" sz="2900" dirty="0">
                <a:solidFill>
                  <a:srgbClr val="00B0F0"/>
                </a:solidFill>
              </a:rPr>
              <a:t>Performance Optimization</a:t>
            </a:r>
            <a:r>
              <a:rPr lang="en-US" sz="2900" dirty="0"/>
              <a:t>:</a:t>
            </a:r>
          </a:p>
          <a:p>
            <a:pPr lvl="1"/>
            <a:r>
              <a:rPr lang="en-US" sz="2900" dirty="0"/>
              <a:t>Leverages caching, indexing, and query optimization for fast analytics.</a:t>
            </a:r>
          </a:p>
          <a:p>
            <a:pPr marL="0" indent="0">
              <a:buFont typeface="Arial" panose="020B0604020202020204" pitchFamily="34" charset="0"/>
              <a:buNone/>
            </a:pPr>
            <a:r>
              <a:rPr lang="en-US" sz="2900" dirty="0">
                <a:solidFill>
                  <a:srgbClr val="00B0F0"/>
                </a:solidFill>
              </a:rPr>
              <a:t>Machine Learning and AI Integration:</a:t>
            </a:r>
          </a:p>
          <a:p>
            <a:pPr lvl="1"/>
            <a:r>
              <a:rPr lang="en-US" sz="2900" dirty="0"/>
              <a:t>Enables seamless access to raw data for advanced analytics, AI, and ML without extensive preprocessing.</a:t>
            </a:r>
            <a:endParaRPr lang="en-US" b="1" dirty="0"/>
          </a:p>
        </p:txBody>
      </p:sp>
      <p:sp>
        <p:nvSpPr>
          <p:cNvPr id="5" name="TextBox 4">
            <a:extLst>
              <a:ext uri="{FF2B5EF4-FFF2-40B4-BE49-F238E27FC236}">
                <a16:creationId xmlns:a16="http://schemas.microsoft.com/office/drawing/2014/main" id="{31BBAF3A-A6DD-437B-8EB9-10CF3B05E013}"/>
              </a:ext>
            </a:extLst>
          </p:cNvPr>
          <p:cNvSpPr txBox="1"/>
          <p:nvPr/>
        </p:nvSpPr>
        <p:spPr>
          <a:xfrm>
            <a:off x="399496" y="106532"/>
            <a:ext cx="1958266" cy="400110"/>
          </a:xfrm>
          <a:prstGeom prst="rect">
            <a:avLst/>
          </a:prstGeom>
          <a:noFill/>
        </p:spPr>
        <p:txBody>
          <a:bodyPr wrap="square" rtlCol="0">
            <a:spAutoFit/>
          </a:bodyPr>
          <a:lstStyle/>
          <a:p>
            <a:r>
              <a:rPr lang="en-US" sz="2000" dirty="0">
                <a:solidFill>
                  <a:srgbClr val="00B0F0"/>
                </a:solidFill>
              </a:rPr>
              <a:t>Lakehouse</a:t>
            </a:r>
            <a:endParaRPr lang="en-IN" sz="2000" dirty="0"/>
          </a:p>
        </p:txBody>
      </p:sp>
    </p:spTree>
    <p:extLst>
      <p:ext uri="{BB962C8B-B14F-4D97-AF65-F5344CB8AC3E}">
        <p14:creationId xmlns:p14="http://schemas.microsoft.com/office/powerpoint/2010/main" val="266910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D5A5-2FB1-4D83-8DCB-3036FD5B59C5}"/>
              </a:ext>
            </a:extLst>
          </p:cNvPr>
          <p:cNvSpPr>
            <a:spLocks noGrp="1"/>
          </p:cNvSpPr>
          <p:nvPr>
            <p:ph type="title"/>
          </p:nvPr>
        </p:nvSpPr>
        <p:spPr>
          <a:xfrm>
            <a:off x="230820" y="62145"/>
            <a:ext cx="2370338" cy="488272"/>
          </a:xfrm>
        </p:spPr>
        <p:txBody>
          <a:bodyPr>
            <a:noAutofit/>
          </a:bodyPr>
          <a:lstStyle/>
          <a:p>
            <a:r>
              <a:rPr lang="en-US" sz="2000" dirty="0">
                <a:solidFill>
                  <a:srgbClr val="00B0F0"/>
                </a:solidFill>
                <a:latin typeface="+mn-lt"/>
              </a:rPr>
              <a:t> Fabric Data Warehouse</a:t>
            </a:r>
            <a:br>
              <a:rPr lang="en-US" sz="2000" dirty="0">
                <a:solidFill>
                  <a:srgbClr val="00B0F0"/>
                </a:solidFill>
                <a:latin typeface="+mn-lt"/>
              </a:rPr>
            </a:br>
            <a:endParaRPr lang="en-IN" sz="2000" dirty="0">
              <a:latin typeface="+mn-lt"/>
            </a:endParaRPr>
          </a:p>
        </p:txBody>
      </p:sp>
      <p:sp>
        <p:nvSpPr>
          <p:cNvPr id="3" name="Rectangle 2">
            <a:extLst>
              <a:ext uri="{FF2B5EF4-FFF2-40B4-BE49-F238E27FC236}">
                <a16:creationId xmlns:a16="http://schemas.microsoft.com/office/drawing/2014/main" id="{9DEE1C94-E497-4E62-80E7-D6997AEA52F3}"/>
              </a:ext>
            </a:extLst>
          </p:cNvPr>
          <p:cNvSpPr/>
          <p:nvPr/>
        </p:nvSpPr>
        <p:spPr>
          <a:xfrm>
            <a:off x="310718" y="550419"/>
            <a:ext cx="11141476" cy="584775"/>
          </a:xfrm>
          <a:prstGeom prst="rect">
            <a:avLst/>
          </a:prstGeom>
        </p:spPr>
        <p:txBody>
          <a:bodyPr wrap="square">
            <a:spAutoFit/>
          </a:bodyPr>
          <a:lstStyle/>
          <a:p>
            <a:r>
              <a:rPr lang="en-US" sz="1600" dirty="0"/>
              <a:t>In a Microsoft Fabric workspace, a Fabric warehouse is labeled as Warehouse in the Type column. When you need the full power and transactional capabilities (DDL and DML query support) of a data warehouse, this is the fast and simple solution for you.</a:t>
            </a:r>
          </a:p>
        </p:txBody>
      </p:sp>
      <p:pic>
        <p:nvPicPr>
          <p:cNvPr id="4" name="Picture 4" descr="Screenshot showing the Warehouse type in workspace.">
            <a:extLst>
              <a:ext uri="{FF2B5EF4-FFF2-40B4-BE49-F238E27FC236}">
                <a16:creationId xmlns:a16="http://schemas.microsoft.com/office/drawing/2014/main" id="{02B0702E-5AF2-4D48-A5F6-632AA6DB4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50" y="1448439"/>
            <a:ext cx="7639050" cy="43004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01923"/>
      </p:ext>
    </p:extLst>
  </p:cSld>
  <p:clrMapOvr>
    <a:masterClrMapping/>
  </p:clrMapOvr>
</p:sld>
</file>

<file path=ppt/theme/theme1.xml><?xml version="1.0" encoding="utf-8"?>
<a:theme xmlns:a="http://schemas.openxmlformats.org/drawingml/2006/main" name="Office Theme">
  <a:themeElements>
    <a:clrScheme name="SGS">
      <a:dk1>
        <a:srgbClr val="2C2A26"/>
      </a:dk1>
      <a:lt1>
        <a:srgbClr val="FFFFFF"/>
      </a:lt1>
      <a:dk2>
        <a:srgbClr val="2D2A26"/>
      </a:dk2>
      <a:lt2>
        <a:srgbClr val="E50C14"/>
      </a:lt2>
      <a:accent1>
        <a:srgbClr val="383838"/>
      </a:accent1>
      <a:accent2>
        <a:srgbClr val="71EAFC"/>
      </a:accent2>
      <a:accent3>
        <a:srgbClr val="FFC100"/>
      </a:accent3>
      <a:accent4>
        <a:srgbClr val="C5DC00"/>
      </a:accent4>
      <a:accent5>
        <a:srgbClr val="0080C5"/>
      </a:accent5>
      <a:accent6>
        <a:srgbClr val="CD366F"/>
      </a:accent6>
      <a:hlink>
        <a:srgbClr val="71EAFC"/>
      </a:hlink>
      <a:folHlink>
        <a:srgbClr val="71EAFC"/>
      </a:folHlink>
    </a:clrScheme>
    <a:fontScheme name="Corporate S">
      <a:majorFont>
        <a:latin typeface="Corporate S Demi"/>
        <a:ea typeface=""/>
        <a:cs typeface=""/>
      </a:majorFont>
      <a:minorFont>
        <a:latin typeface="Corporate 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Template-SGS-and-Co-100720" id="{4D693B10-8400-4343-9896-BE44CA75672D}" vid="{9F551902-9275-424F-91C1-C5D6B51204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PowerPoint-Template-SGS-and-Co-100720</Template>
  <TotalTime>1554</TotalTime>
  <Words>1153</Words>
  <Application>Microsoft Office PowerPoint</Application>
  <PresentationFormat>Widescreen</PresentationFormat>
  <Paragraphs>220</Paragraphs>
  <Slides>22</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1" baseType="lpstr">
      <vt:lpstr>Corporate S Demi</vt:lpstr>
      <vt:lpstr>Corporate S</vt:lpstr>
      <vt:lpstr>Arial</vt:lpstr>
      <vt:lpstr>Wingdings</vt:lpstr>
      <vt:lpstr>Calibri</vt:lpstr>
      <vt:lpstr>Angsana New</vt:lpstr>
      <vt:lpstr>Segoe UI</vt:lpstr>
      <vt:lpstr>Office Theme</vt:lpstr>
      <vt:lpstr>Worksheet</vt:lpstr>
      <vt:lpstr>PowerPoint Presentation</vt:lpstr>
      <vt:lpstr>Previous Process</vt:lpstr>
      <vt:lpstr>PowerPoint Presentation</vt:lpstr>
      <vt:lpstr>PowerPoint Presentation</vt:lpstr>
      <vt:lpstr>PowerPoint Presentation</vt:lpstr>
      <vt:lpstr>PowerPoint Presentation</vt:lpstr>
      <vt:lpstr> Introduction </vt:lpstr>
      <vt:lpstr>PowerPoint Presentation</vt:lpstr>
      <vt:lpstr> Fabric Data Warehouse </vt:lpstr>
      <vt:lpstr>Fabric Data Pipeline</vt:lpstr>
      <vt:lpstr>Artifacts</vt:lpstr>
      <vt:lpstr>To be Process</vt:lpstr>
      <vt:lpstr>Fabric In Data Engineer</vt:lpstr>
      <vt:lpstr>PowerPoint Presentation</vt:lpstr>
      <vt:lpstr>PowerPoint Presentation</vt:lpstr>
      <vt:lpstr>PowerPoint Presentation</vt:lpstr>
      <vt:lpstr>PowerPoint Presentation</vt:lpstr>
      <vt:lpstr>PowerPoint Presentation</vt:lpstr>
      <vt:lpstr>APPENDIX</vt:lpstr>
      <vt:lpstr>List of 180 Tables in Data Lake (MYSGSEU)</vt:lpstr>
      <vt:lpstr>As Is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Gati Khandai</dc:creator>
  <cp:lastModifiedBy>Gati Khandai</cp:lastModifiedBy>
  <cp:revision>23</cp:revision>
  <dcterms:created xsi:type="dcterms:W3CDTF">2025-01-21T09:25:30Z</dcterms:created>
  <dcterms:modified xsi:type="dcterms:W3CDTF">2025-01-22T11:21:49Z</dcterms:modified>
</cp:coreProperties>
</file>